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lim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en criterio no es facultad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Buen criterio no es facultad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lim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Firmar sin la encargatura o subrogación formal: falta el acto interno que te faculte a sustituir al titular, aunque seas el segundo natu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Ser «el segundo natural» **no otorga por sí** la facultad: hace falta el acto interno (encargatura, subrogación) que la norma prevé. El tamaño del gasto (3) y la fecha (4) son cortinas de humo: el vicio es de competencia, no de cuantía ni de formato. Y la 1 es el error clásico —confundir antigüedad con facultad—. La solución no es negarse a que el área avance: es **promover el oficio de encargatura** y firmar una vez exista, dejando esa constancia. Proteges el acto y te proteg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mpetencia (NORMA NACIONAL / PRINCIPIO administrativo): para sustituir al titular se requiere el acto de encargatura o subrogación previsto en el ordenamiento; sin él, el acto del sustituto está viciado y no se sana por ur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 incompetencia es un **vicio de origen**: el acto puede anularse y quien lo firmó responde, aunque su motivación fuera ayudar. Esto es importante porque desactiva la falsa tranquilidad del «lo hice por el bien del servicio»: el bien del servicio se sirve **dentro de la competencia** o **remitiendo a quien la tiene**. Si te ves ante un «hay que firmarlo ya», recuerda: no necesitas decidir tú; necesitas que se active **la vía** (encargatura, acuerdo, remisión). Esa distinción salva el acto y tu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mpetencia y juridicidad (NORMA NACIONAL / PRINCIPIO): el vicio de incompetencia afecta la validez del acto; la responsabilidad administrativa del firmante no se excluye por buena fe, pues se actuó sin facu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or antigüedad o cercanía al titular, un servidor queda facultado automáticamente para firmar por é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La facultad **no se hereda por estar cerca ni por tener más años** en la dependencia: nace del nombramiento o de la encargatura formal. Las frases 1, 2 y 4 describen bien la regla. Este mito explica muchos actos anulados «por un firmante equivocado». La pregunta correcta ante una firma urgente no es «¿quién está disponible?», sino «¿**quién tiene la facultad** y falta algún oficio para activarla?». Con esa duda a tiempo, el área no se atrasa y nadie queda ex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mpetencia (PRINCIPIO administrativo / NORMA NACIONAL): la facultad de sustituir proviene del acto interno de encargatura o subrogación, no de la cercanía ni la antigüedad en el 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lim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u nombramiento o el acuerdo de funciones de tu unidad y anota dos decisiones que hoy crees que te corresponden y una que crees que NO te toca pero que has visto firmar «por costumbre». ¿Falta algún oficio de encargatura o distribución que regularice esa últi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lim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6" r:id="rId1"/>
    <p:sldLayoutId id="2481856317" r:id="rId2"/>
    <p:sldLayoutId id="2481856318" r:id="rId3"/>
    <p:sldLayoutId id="24818563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5fbe519148a85be408e0e38ded51b50d57c8ef211b20cbb1.jpg"/>
  <Relationship Id="rId3" Type="http://schemas.openxmlformats.org/officeDocument/2006/relationships/hyperlink" Target="https://politica.lumbre.lat/object/svp-lim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lim-r01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etenc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ci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esg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lim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cuándo un servidor actúa fuera de su competencia o sin el acto interno que lo faculte (nombramiento, encargatura, acordo), y por qué ese acto es nulo y genera responsabilidad person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 tener razón, buen criterio y prisa, y aun así firmar un acto que no te corresponde. La competencia es el recorte de facultades que la ley asigna a cada cargo, y actuar fuera de ella vicia el acto y te expone a responder por él. Esta lección te enseña a distinguir qué puedes hacer tú, qué le toca a otro y qué pasa cuando asumes «de hecho» una función sin el nombramiento, la encargatura o el acuerdo que te faculte. Es la diferencia entre ayudar y meter la pata con fir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petencia · acto viciado · nombramiento · encargatura · nul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 criterio no es facultad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ridicidad te dic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uedes hacer; la competencia te dic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qué 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 qué 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ada puesto tiene un recorte de atribuciones definido por la ley, el reglamento y tu nombramiento. Autorizar algo que la norma reserva a otra unidad, resolver un asunto que le toca a otra persona, o firmar sin que medie el acuerdo,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ro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te faculte: todo eso es actu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 de compe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acto sale viciado —y puede anularse—, y la responsabilidad, ojo, también cae sobre quien lo firmó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 criterio no es facultad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enten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ont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a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ro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ul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ít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 criterio no es facultad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itis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ormas de caer fu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adir otro cargo, decidir sin acuerdo o actuar sin encargatura vician el a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sa cómo se sale uno de su competencia. Puedes tomar una decisión que otra unidad tiene reservada, hacerlo sin el acuerdo interno que la ordena, o sustituir al titular sin la encargatura formal. Las tres expon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uen criterio no es facult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n dos días para un cierre y el titular firma documentos de compra está de licencia. Como segundo, sin oficio de encargatura, te piden firmar «para no atrasar». ¿Qué acto está viciado y por qué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si soy el segundo, firmar sin el titular es siempre vál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irmar sin la encargatura o subrogación formal: falta el acto interno que te faculte a sustituir al titular, aunque seas el segundo natur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estaría viciado si la compra fuera grande; si es pequeña, no impor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taría bien firmado pero sin fecha; la fecha es el único requisi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Buen criterio no es facult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cto administrativo dictado por un servidor fuera de su competencia puede ser nulo, y quien lo firmó puede responder por él aunque haya creído estar ayudan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competencia y acto viciad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etencia es el conjunto de facultades que la ley y el nombramiento asignan a cada car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uar fuera de competencia puede viciar el acto y generar responsabilidad para quien lo firmó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or antigüedad o cercanía al titular, un servidor queda facultado automáticamente para firmar por é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stituir al titular debe hacerse mediante la encargatura o subrogación que prevé el ordenamie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u nombramiento o el acuerdo de funciones de tu unidad y anota dos decisiones que hoy crees que te corresponden y una que crees que NO te toca pero que has visto firmar «por costumbre». ¿Falta algún oficio de encargatura o distribución que regularice esa última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lim-r01-oa02"/>
              </a:rPr>
              <a:t><![CDATA[Fuera de mi competencia: el acto viciado y su ries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identificas decisiones que se firman sin fundamento claro, no las denuncies a la ligera: promueve primero el acuerdo o la encargatura que las regularice. Ordenar la competencia por escrito protege a todo el equipo, empezando por ti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2026-10-24T11:07:23Z</dcterms:created>
  <dcterms:modified xsi:type="dcterms:W3CDTF">2026-10-24T11:07:23Z</dcterms:modified>
  <dc:title>Fuera de mi competencia: el acto viciado y su riesgo</dc:title>
  <dc:description>Presentación editable del OA «Fuera de mi competencia: el acto viciado y su riesgo». Enlace: https://politica.lumbre.lat/object/svp-lim-r01-oa02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