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lim-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rma que «ayuda» y termina costando»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rma que «ayuda» y termina costand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lim-r02-oa0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romuevo una consulta a la unidad jurídica y busco la vía prevista (interpretación o reforma); mientras no haya base, no eximo el requi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3. Si tu criterio es razonable, **no lo impongas con la firma**: canalízalo por la vía que le da base —la **interpretación de jurídica** o la **reforma** del reglamento—. La 1 es el error: decides sin facultad solo porque el requisito «no importa». La 4 es peor, porque además involucra a otro. Y la 2 es la trampa con mejor cara: **la dispensa con «luego lo traes»** deja constancia de un acto incompleto que, en revisión, se lee como favoritismo. La diferencia entre el buen servidor y el investigado no es el corazón: es **si el acto tiene fundamento al momento de firm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s. 14 y 16 + LGRA art. 49 (NORMA NACIONAL): el acto sin fundamento es inválido; dispensar requisitos que la norma no autoriza eximir constituye falta. La vía legítima es la interpretación autorizada o la reforma (BUE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2-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s el razonamiento más seductor y más caro: **«no le hice daño a nadie»**. Pero el acto se juzga por su **fundamento**, no por su intención ni por la ausencia de víctimas. Un servidor que exonera un requisito sin facultad **rompe la igualdad** con quienes sí cumplieron, y eso sí es un daño —a la regla y a los demás— aunque el beneficiado sea una sola persona. La buena fe no reemplaza la competencia: solo queda registrada como tu motivación, no como tu defensa. Por eso, ante el caso que «pide una excepción», la pregunta no es «¿hará daño?» sino **«¿qué norma me autoriza a eximirla?»**. Si no existe, no firmes: construye l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s. 14 y 16 (NORMA NACIONAL / PRINCIPIO): la validez del acto depende del fundamento legal, no del resultado ni de la intención; dispensar sin facultad es falta aunque nadie salga dam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2-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el requisito parece irrelevante, el servidor puede dispensarlo por su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Es la puerta que abre el «total, este requisito no sirve»: pero **quien decide si un requisito es relevante no eres tú con tu firma**, sino la norma o la interpretación autorizada. Tu criterio puede ser correcto y aun así el acto está viciado, porque carece de **facultad** para dispensarlo. Las frases 1, 2 y 4 describen bien la regla. Este mito es el más difícil de soltar porque **suele tener razón en el fondo** y aun así estar mal en la forma. La lección: si tu buen criterio quiere cambiar la regla, cámbialo **por la vía**, no con un acto que te señ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s. 14 y 16 (NORMA NACIONAL): no hay acto de autoridad sin fundamento; el juicio de relevancia sobre un requisito no lo da el criterio del firmante, sino la norma o la interpretación autor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o imagina un trámite de tu área donde «todos sabemos» que un requisito se suele pasar por alto para agilizar. Escribe cuál es la vía legítima que falta para resolver ese caso sin dispensarlo: ¿hace falta una interpretación formal, una causal excepcional, o una reforma al regl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lim-r02-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795" r:id="rId1"/>
    <p:sldLayoutId id="2481861796" r:id="rId2"/>
    <p:sldLayoutId id="2481861797" r:id="rId3"/>
    <p:sldLayoutId id="248186179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e4cef12ff06b0109ddea9354b0ff4873b3b545528c7d2151.jpg"/>
  <Relationship Id="rId3" Type="http://schemas.openxmlformats.org/officeDocument/2006/relationships/hyperlink" Target="https://politica.lumbre.lat/object/svp-lim-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2"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r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undam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ue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al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lim-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por qué eximir, dispensar o conceder una excepción sin que la norma lo prevé —aunque busque un buen resultado— constituye falta, y reconocer las vías legítimas para resolver el caso difíc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tentación del servidor sensible: alguien necesita algo, el requisito lo frena, y tú tienes la firma para «ayudar». Pero dispensar un requisito o abrir una excepción que la norma no prevé no es un acto de bondad: es un acto sin fundamento, y por eso es falta. Aquí aprendes por qué la buena intención no sana un acto sin base y cuáles son las vías reales —interpretación autorizada, causal excepcional, reforma— para resolver sin exponerte.]]></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spensa · excepción · fundamento · buena intención · vía institucio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rma que «ayuda» y termina costan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momento en que la juridicidad se pone incómoda: frente a ti hay una persona que necesita algo razonable, un requisito la frena, y tú tienes la firma para resolverlo. Ceder y «eximir» el requisito ]]></a:t>
            </a:r>
            <a:r>
              <a:rPr lang="en-US" b="1" strike="noStrike" sz="2100" spc="0" u="none" cap="none">
                <a:solidFill>
                  <a:srgbClr val="1B2438">
                    <a:alpha val="100000"/>
                  </a:srgbClr>
                </a:solidFill>
                <a:latin typeface="Calibri"/>
              </a:rPr>
              <a:t><![CDATA[se siente]]></a:t>
            </a:r>
            <a:r>
              <a:rPr lang="en-US" strike="noStrike" sz="2100" spc="0" u="none" cap="none">
                <a:solidFill>
                  <a:srgbClr val="1B2438">
                    <a:alpha val="100000"/>
                  </a:srgbClr>
                </a:solidFill>
                <a:latin typeface="Calibri"/>
              </a:rPr>
              <a:t><![CDATA[ como buen servicio. Pero un servidor no administra con generosidad, administra con ]]></a:t>
            </a:r>
            <a:r>
              <a:rPr lang="en-US" b="1"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dispensar, perdonar o abrir una excepción ]]></a:t>
            </a:r>
            <a:r>
              <a:rPr lang="en-US" b="1" strike="noStrike" sz="2100" spc="0" u="none" cap="none">
                <a:solidFill>
                  <a:srgbClr val="1B2438">
                    <a:alpha val="100000"/>
                  </a:srgbClr>
                </a:solidFill>
                <a:latin typeface="Calibri"/>
              </a:rPr>
              <a:t><![CDATA[que la norma no prevé]]></a:t>
            </a:r>
            <a:r>
              <a:rPr lang="en-US" strike="noStrike" sz="2100" spc="0" u="none" cap="none">
                <a:solidFill>
                  <a:srgbClr val="1B2438">
                    <a:alpha val="100000"/>
                  </a:srgbClr>
                </a:solidFill>
                <a:latin typeface="Calibri"/>
              </a:rPr>
              <a:t><![CDATA[ es un acto sin base, y por eso es ]]></a:t>
            </a:r>
            <a:r>
              <a:rPr lang="en-US" b="1"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unque el resultado sea bueno y nadie salga perjudicado—. La buena intención no es un título de competencia; a lo sumo, explica tu motivación, pero no sana el ac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rma que «ayuda» y termina costan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fr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ági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ulari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c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pen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lenci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ep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p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exible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on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rma que «ayuda» y termina costan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cul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ríd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pre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za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ep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tentación a la v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ispensar, interpretar a la medida o condonar sin base son faltas; la vía legítima es otra.]]></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s tres máscaras de la falta y la salida real. La dispensa silenciosa, la excepción a la medida y la condonación sin fundamento. Frente a ellas, la respuesta correcta es la interpretación autorizada, la causal prevista o la refor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irma que «ayuda» y termina costan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olicitante cumple todo menos un requisito que, en su caso concreto, resulta irrelevante para el fin del trámite. El reglamento lo exige sin prever excepciones. Tú puedes firmarlo. ¿Qué hace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firmo sin el requisito: en el fondo no importa y así no lo tranc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firmo y le pido que traiga el papel «después», para que quede comple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muevo una consulta a la unidad jurídica y busco la vía prevista (interpretación o reforma); mientras no haya base, no eximo el requisito.]]></a:t>
            </a:r>
          </a:p>
        </p:txBody>
      </p:sp>
      <p:sp>
        <p:nvSpPr>
          <p:cNvPr id="8" name=""/>
          <p:cNvSpPr txBox="1"/>
          <p:nvPr/>
        </p:nvSpPr>
        <p:spPr>
          <a:xfrm>
            <a:off x="666750" y="22288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eximo solo porque me lo pidió un compañero de otra ár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irma que «ayuda» y termina costan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dispensa de un requisito no perjudica a nadie y ayuda al interesado, el servidor que la firmó no comete falta porque su intención fue buen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dispensas y excepciones.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servidor resuelve con fundamento, no con generosidad person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imir un requisito que la norma no autoriza eximir es un acto sin fundamen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requisito parece irrelevante, el servidor puede dispensarlo por su cuen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vía ante un caso que no encaja es la interpretación autorizada o la refor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o imagina un trámite de tu área donde «todos sabemos» que un requisito se suele pasar por alto para agilizar. Escribe cuál es la vía legítima que falta para resolver ese caso sin dispensarlo: ¿hace falta una interpretación formal, una causal excepcional, o una reforma al reglamen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2"/>
              </a:rPr>
              <a:t><![CDATA[Firmar sin fundamento: cuándo la buena intención es fa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Detectar los «requisitos que nadie cumple» es oro: revela dónde la regla ya no sirve. En vez de seguir eximiéndolos en lo oscurito, propón por escrito la reforma o la interpretación. Conviertes una falta repetida en una mejora con fundament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2026-10-24T12:38:42Z</dcterms:created>
  <dcterms:modified xsi:type="dcterms:W3CDTF">2026-10-24T12:38:42Z</dcterms:modified>
  <dc:title>Firmar sin fundamento: cuándo la buena intención es falta</dc:title>
  <dc:description>Presentación editable del OA «Firmar sin fundamento: cuándo la buena intención es falta». Enlace: https://politica.lumbre.lat/object/svp-lim-r02-oa02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