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lim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lim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hace falta querer favorecer: basta poder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hace falta querer favorecer: basta poder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svp-lim-r03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Me abstengo y lo reporto por escrito: el vínculo existe y puede comprometer —o parecer que compromete— mi imparcialidad, sin importar mi buena f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. «Estoy seguro de ser imparcial» (1) es justo la trampa: el conflicto **no se mide por tu conciencia, se mide por el vínculo y su apariencia**. Un auditor no evalúa si eras honesto; evalúa si debiste apartarte. La 3 agrava —participar ocultándolo— porque a la sombra suma sospecha de ocultamiento. La 4 es absurda y a la vez revela el error de base: crees que el asunto es manejar las apariencias, cuando el mandato es **apartarte**. Abstenerse y reportar es gratuito, protege la licitación y te deja fuera de cualquier señal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arts. 49 (abstenerse cuando exista conflicto de interés) y 58 (falta por conflicto de interés) (NORMA NACIONAL): el deber nace del vínculo y su apariencia, no de la intención subjetiva de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lim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conflicto vive en el **puede**, no en el **recibió**. Exigir que haya un beneficio real para hablar de conflicto es confundirlo con el cohecho o el peculado: aquí basta con que el interés personal **pueda** influir o parecer que influye. Por eso un servidor puede estar «segurísimo» de su honestidad y aun así tener un conflicto que, si no se abstiene, se le imputa. Este malentendido es peligrosísimo porque **adormece**: quien cree que «mientras no gane, estoy bien» participa en decisiones que debió rechazar. La pregunta correcta no es «¿gané algo?», sino **«¿mi vínculo podría poner en duda mi imparcialidad?»**. Si la respuesta es sí, te apar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art. 58 (NORMA NACIONAL): el conflicto de interés se configura por la posibilidad de que un interés personal afecte el ejercicio imparcial de las funciones; no se exige beneficio efectivo ni ánimo de luc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lim-r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el servidor está seguro de actuar con honestidad, no existe confli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, y es la piedra de todos los conflictos mal manejados: la idea de que **la honestidad personal desactiva el conflicto**. No es así: el conflicto es un hecho **objetivo** (existe el vínculo) y **de apariencia** (la ciudadanía puede dudar), y ninguno de los dos depende de cuán seguro estés de tu integridad. Las frases 1, 2 y 4 describen bien la regla. Aquí el antídoto es un hábito, no un sentimiento: cuando aparezca un nombre conocido en un asunto que decides, **no te preguntes si eres honesto; pregúntate si debes apartarte**. Y ante la duda, reportar nunca sob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arts. 49 y 58 (NORMA NACIONAL): el deber de abstención se activa por el vínculo objetivo y su apariencia, no por la convicción subjetiva de imparcialidad de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lim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a decisión que te corresponda tomar (una contratación, una licitación, un permiso, una evaluación). ¿Hay algún familiar, socio, amigo o negocio tuyo que pueda tener interés en el resultado? Escribe qué harías: ¿abstención, reporte, o ambas? Y ante cuál de los casos no lo habías vi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lim-r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4940" r:id="rId1"/>
    <p:sldLayoutId id="2481854941" r:id="rId2"/>
    <p:sldLayoutId id="2481854942" r:id="rId3"/>
    <p:sldLayoutId id="248185494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7585416aa5c949c20517aa62851685e8e993bb20b6f8bd41.jpg"/>
  <Relationship Id="rId3" Type="http://schemas.openxmlformats.org/officeDocument/2006/relationships/hyperlink" Target="https://politica.lumbre.lat/object/svp-lim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3-oa01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ré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tectar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tecte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vp-lim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3-oa01"/>
              </a:rPr>
              <a:t><![CDATA[Conflicto de interés: detectarlo antes de que te detect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y prevenir el conflicto de interés: comprender que no requiere mala fe ni beneficio efectivo, identificar el vínculo que compromete la imparcialidad y conocer el deber de abstenerse y reportar (LGRA arts. 49 y 58)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3-oa01"/>
              </a:rPr>
              <a:t><![CDATA[Conflicto de interés: detectarlo antes de que te detect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flicto de interés es la falta que más se comete sin darse cuenta: no necesita que nadie se robe nada ni que quieras favorecer a alguien; basta con que un interés personal —un familiar, un socio, un negocio— pueda comprometer tu imparcialidad. Aquí aprendes a oler el conflicto antes de que huela a expediente, a entender por qué «no pasa nada porque yo sea honesto» es falso, y a usar las dos herramientas que te salvan: abstenerse y report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3-oa01"/>
              </a:rPr>
              <a:t><![CDATA[Conflicto de interés: detectarlo antes de que te detect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flicto de interés · imparcialidad · abstención · reporte · LGRA 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hace falta querer favorecer: basta pode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3-oa01"/>
              </a:rPr>
              <a:t><![CDATA[Conflicto de interés: detectarlo antes de que te detect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conóm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stad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u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r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n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rcia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rer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radez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mb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ncul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hace falta querer favorecer: basta pode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3-oa01"/>
              </a:rPr>
              <a:t><![CDATA[Conflicto de interés: detectarlo antes de que te detect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8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ivi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tur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c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hace falta querer favorecer: basta pode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3-oa01"/>
              </a:rPr>
              <a:t><![CDATA[Conflicto de interés: detectarlo antes de que te detect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n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lp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ri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p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i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quil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Dónde huele a conflicto?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3-oa01"/>
              </a:rPr>
              <a:t><![CDATA[Conflicto de interés: detectarlo antes de que te detect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miliares, socios, negocios y amistades: vínculos que pueden comprometer la imparcial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 los vínculos que generan conflicto. Un familiar que participa, un socio de negocios, un interés económico tuyo, una amistad cercana. No hace falta ventaja real: basta la apariencia de que tu juicio está comprometi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3-oa01"/>
              </a:rPr>
              <a:t><![CDATA[Conflicto de interés: detectarlo antes de que te detect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o hace falta querer favorecer: basta po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s en un comité de licitación. Una de las empresas competidoras es propiedad del hermano de tu pareja. Tú no lo conoces y estás seguro de que votarás con total imparcialidad. ¿Qué manda la regla del conflicto de interé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articipo en la decisión: si estoy seguro de ser imparcial, no hay confli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e abstengo y lo reporto por escrito: el vínculo existe y puede comprometer —o parecer que compromete— mi imparcialidad, sin importar mi buena f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3-oa01"/>
              </a:rPr>
              <a:t><![CDATA[Conflicto de interés: detectarlo antes de que te detect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articipo, pero no hablo con nadie del tema para que no se no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e pido a mi pareja que le diga a su cuñado que no ga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3-oa01"/>
              </a:rPr>
              <a:t><![CDATA[Conflicto de interés: detectarlo antes de que te detect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o hace falta querer favorecer: basta po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 hay conflicto de interés si el servidor obtiene realmente un beneficio económico de su deci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3-oa01"/>
              </a:rPr>
              <a:t><![CDATA[Conflicto de interés: detectarlo antes de que te detect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el conflicto de interés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conflicto nace de un interés personal que puede comprometer la imparciali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asta la posibilidad o la apariencia del vínculo; no se exige beneficio re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el servidor está seguro de actuar con honestidad, no existe conflict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3-oa01"/>
              </a:rPr>
              <a:t><![CDATA[Conflicto de interés: detectarlo antes de que te detect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salida correcta es abstenerse de decidir y reportar el vínculo por escrit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3-oa01"/>
              </a:rPr>
              <a:t><![CDATA[Conflicto de interés: detectarlo antes de que te detect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a decisión que te corresponda tomar (una contratación, una licitación, un permiso, una evaluación). ¿Hay algún familiar, socio, amigo o negocio tuyo que pueda tener interés en el resultado? Escribe qué harías: ¿abstención, reporte, o ambas? Y ante cuál de los casos no lo habías vist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3-oa01"/>
              </a:rPr>
              <a:t><![CDATA[Conflicto de interés: detectarlo antes de que te detect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Muchos conflictos no se esconden, simplemente nadie los nombra. La regla práctica: si tu decisión se leería distinta si quien supiera tu vínculo fuera un auditor, decláralo. Un correo breve de abstención hoy evita un procedimiento de faltas mañan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2026-10-24T10:44:27Z</dcterms:created>
  <dcterms:modified xsi:type="dcterms:W3CDTF">2026-10-24T10:44:27Z</dcterms:modified>
  <dc:title>Conflicto de interés: detectarlo antes de que te detecten</dc:title>
  <dc:description>Presentación editable del OA «Conflicto de interés: detectarlo antes de que te detecten». Enlace: https://politica.lumbre.lat/object/svp-lim-r03-oa01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