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cons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pisos para un solo país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pisos para un solo país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pisos para un solo país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cons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ezcla pisos: el alumbrado público sí es municipal, pero la energía (generación y tarifa) es fede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. «Luz» son dos cosas: los **focos y postes de tu ciudad** (municipio) y la **electricidad** que los alimenta (federación). Prometer ambas sin distinguirlas es la manera clásica de gobernar desde la queja ajena. La 1 infla las facultades municipales; la 3 confiere al mercado un poder que la Constitución reserva a la Nación; la 4 inventa un reparto partidista que no ex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tículo 115 asigna al municipio el alumbrado público; la energía eléctrica es una actividad de la Federación (arts. 25, 27 y las leyes eléctricas derivadas), y 124 reserva a los estados lo no expresamente concedido (NORMA NACIONAL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«Libre» significa exactamente eso: el alcalde no recibe órdenes del gobernador; negocia con él como autoridad distinta. Esa autonomía es tu mejor escudo cuando un poder fáctico o un funcionario federal te pida algo que no te toca, y es tu peor jaula cuando esperas que otro te resuelva lo tuyo. La autonomía no trae dinero automático: por eso el municipio se entiende con el curso del dinero públ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ículo 115 (NORMA NACIONAL): el municipio se rige por un ayuntamiento de elección popular, sin intermediación alguna entre el pueblo y el ayunt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El municipio firma los tratados comerciales del país porque representa al pueblo más cerc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4 es el error. La cercanía no amplía facultades: los **tratados son de la Federación**, ni siquiera de los estados, y mucho menos de los ayuntamientos. Las frases 1 a 3 reproducen bien el reparto. Vale la pena memorizar la regla de fondo: la Federación solo puede hacer lo **escrito**; el municipio, lo del **115 más lo que le dé su estado**; y los estados, **todo lo demás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facultades de la Federación son tasadas y expresadas en la Constitución (arts. 73 y 115, entre otros); los municipios no celebran tratados internacionales (NORMA NACIONAL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tres problemas reales de tu calle (baches, basura, inseguridad, agua). Escribe al lado de cada uno qué orden de gobierno lo atiende, qué autoridad concreta y de dónde sale el dinero. Si no sabes la última columna, anótalo: es el puente hacia el curso del dinero públ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cons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3327" r:id="rId1"/>
    <p:sldLayoutId id="2481853328" r:id="rId2"/>
    <p:sldLayoutId id="2481853329" r:id="rId3"/>
    <p:sldLayoutId id="248185333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3dea0ca97c6b47d11635f67dd33044e67a42b66be2de2e31.jpg"/>
  <Relationship Id="rId3" Type="http://schemas.openxmlformats.org/officeDocument/2006/relationships/hyperlink" Target="https://politica.lumbre.lat/object/tco-cons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1-oa02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ederación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nicipi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órde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obiern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cons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os tres órdenes de gobierno en México (federación, entidades federativas y municipios), reconocer de quién depende cada servicio público y saber dónde se decide lo que a ti te toca gestion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gua de tu colonia, la policía de tu ciudad y la autopista que la cruza no los decide la misma autoridad. Esta lección te enseña a preguntar «¿de quién es esta facultad?» antes de prometer nada: la república mexicana se organiza en tres pisos, y casi toda promesa electoral rota se rompe por prometer algo del piso de arrib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ederalismo · municipio · estado · competencias · articulo 1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isos para un solo paí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sid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3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6)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él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úbl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isos para un solo paí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s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m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u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gie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renaj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umbrad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e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n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ib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ten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4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isos para un solo paí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l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-promes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s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lumb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e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ést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isos para un solo paí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isos para un solo paí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pisos del federalismo mexicano (NORMA NACIONAL: CPEUM arts. 40, 115, 116 y 124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790825"/>
                <a:gridCol w="3800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Quién lo gobierna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s de lo suy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de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idente, Congreso de la Unión, tribunales feder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ensa y marina, relaciones exteriores, deuda, aduanas, justicia fede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do o CDMX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obernador o jefa de gobierno + congreso lo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ducación básica (coordinada), salud estatal, policía estatal, agua en CDMX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nici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yuntamiento: alcaldesa/presidente, regidores y síndi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y drenaje locales, alumbrado, limpia, mercados, tránsito y seguridad municip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pisos para un solo paí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tu campaña a la alcaldía prometes «arreglar el problema de la luz» porque «la luz es de los municipios». Según el reparto constitucional, tu promesa..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tá bien puesta: todo lo eléctrico es del municipio desde el artículo 11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ezcla pisos: el alumbrado público sí es municipal, pero la energía (generación y tarifa) es feder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inviable: ninguna autoridad puede tocar el tema eléctrico por ser priv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pende del partido: en algunos estados la luz la reparte el municipio y en otros el senad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pisos para un solo paí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unicipio mexicano es «libre»: no es una oficina delegada del gobernador ni de la Federación, sino un orden de gobierno con ayuntamiento de elección popul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de una asamblea vecinal. En cuál se coló el error sobre los pisos del gobiern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drenaje y el agua potable de la colonia le tocan al ayuntamiento, según el artículo 11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olicía municipal hace tránsito y seguridad local; la estatal cubre todo el territorio del est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algo no está expresamente dado a la Federación, se queda con los estados: esa es la regla del artículo 124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municipio firma los tratados comerciales del país porque representa al pueblo más cercan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1-oa02"/>
              </a:rPr>
              <a:t><![CDATA[Federación, estado y municipio: tres órdenes de gobier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tres problemas reales de tu calle (baches, basura, inseguridad, agua). Escribe al lado de cada uno qué orden de gobierno lo atiende, qué autoridad concreta y de dónde sale el dinero. Si no sabes la última columna, anótalo: es el puente hacia el curso del dinero públi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Casi ningún problema es «de un solo piso»: los servicios que funcionan combinan municipio, estado y feder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2026-10-24T10:17:34Z</dcterms:created>
  <dcterms:modified xsi:type="dcterms:W3CDTF">2026-10-24T10:17:34Z</dcterms:modified>
  <dc:title>Federación, estado y municipio: tres órdenes de gobierno</dc:title>
  <dc:description>Presentación editable del OA «Federación, estado y municipio: tres órdenes de gobierno». Enlace: https://politica.lumbre.lat/object/tco-cons-r01-oa02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