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cons-r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cons-r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orden que abre la Constitución» (2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orden que abre la Constitución» (3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orden que abre la Constitución» (4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tco-cons-r02-oa01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s incompleta: el mandato incluye promover, proteger y garantizar, no nada más abstenerse de golpe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. «No violar» es solo el verbo **respetar**; el artículo 1º exige además promover, proteger y garantizar. Una autoridad pasiva ante la discriminación de terceros —«yo no golpeé a nadie»— incumplió tres de los cuatro verbos. La 3 confunde derechos con filantropía: la garantía no se compra con donaciones. La 4 es falsa: el vínculo «todas las autoridades» incluye presidente, gobernadora, alcalde, director de escuela y policía municip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PEUM artículo 1º (NORMA NACIONAL): todas las autoridades, en el ámbito de sus competencias, tienen la obligación de promover, respetar, proteger y garantizar los derechos human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cons-r02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DADERO. Y hay dos detalles útiles para tu vida política: la lista **no es cerrada** («cualquier otra atentatoria»), y varios motivos —embarazo, edad, condición de salud— son los que más se cuelan en discursos y en padrones «con criterio». Un candidato que promete «orden» expulsando vendedores mayores de 60 o mujeres embarazadas del mercado no está siendo estricto: está infringiendo el artículo 1º y regalando un ampa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PEUM artículo 1º, segundo párrafo (NORMA NACIONAL): queda prohibida la discriminación por origen étnico o nacional, género, edad, discapacidad, condición social o económica, condiciones de salud, embarazo, lengua, religión, opiniones, preferencias sexuales, estado civil o cualquier ot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cons-r02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Si una ley local cumple su procedimiento, ya no puede cuestionarse por discriminatoria: la forma lo cubre to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. Que una norma se haya aprobado «como debe» no la salva de ser discriminatoria: el contenido también se juzga, y por eso existen los tribunales constitucionales. Las frases 1, 2 y 4 son correctas: universalidad del sujeto, generalidad del mandato e interpretación pro persona. Si tu defensa ante una denuncia de discriminación es «el procedimiento estuvo bien», todavía no contestaste la pregunta que te van a hacer los jueces y los vota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artículo 1º prohíbe la discriminación con independencia del procedimiento de la norma; de ahí el control de constitucionalidad y el amparo (arts. 103 y 107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cons-r02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Revisa el último discurso, publicación o propuesta que escribiste o respaldaste. Marca una sola frase que, leída por una persona discriminada, pudiera sonar a exclusión. Redacta la versión corregida y anota qué verbo del artículo 1º estabas incumplien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cons-r02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50260" r:id="rId1"/>
    <p:sldLayoutId id="2481950261" r:id="rId2"/>
    <p:sldLayoutId id="2481950262" r:id="rId3"/>
    <p:sldLayoutId id="248195026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7301240309ea1684a578ea1277c2ea0cf190d3b277f7cf91.jpg"/>
  <Relationship Id="rId3" Type="http://schemas.openxmlformats.org/officeDocument/2006/relationships/hyperlink" Target="https://politica.lumbre.lat/object/tco-cons-r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2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2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2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2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cons-r02-oa01" TargetMode="External"/>
  <Relationship Id="rId3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º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rech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de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peta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tco-cons-r02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2-oa01"/>
              </a:rPr>
              <a:t><![CDATA[El artículo 1º: derechos que el poder debe respe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 el contenido básico del artículo 1º constitucional: todos los humanos tienen derechos, todas las autoridades deben respetarlos y protegerlos, y queda prohibida la discriminación por los motivos que la propia Constitución enumer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2-oa01"/>
              </a:rPr>
              <a:t><![CDATA[El artículo 1º: derechos que el poder debe respe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imer párrafo de la Constitución mexicana es una orden dirigida a quien manda: promover, respetar, proteger y garantizar los derechos humanos de todas las personas. Esta lección explica qué le exige ese mandato a un candidato, un cargo público o un funcionario, y por qué «cumplir la ley» no siempre bas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286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67665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derechos humanos · articulo 1 · no discriminacion · pro person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rden que abre la Constitución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2-oa01"/>
              </a:rPr>
              <a:t><![CDATA[El artículo 1º: derechos que el poder debe respe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xic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zará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a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acional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xicanos»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gran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ri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a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iern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over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etar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rantiz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mb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tenci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ni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rden que abre la Constitución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2-oa01"/>
              </a:rPr>
              <a:t><![CDATA[El artículo 1º: derechos que el poder debe respe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ic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z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e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b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e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o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impul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zc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zan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e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olarlos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impe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olen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ranti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i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erlos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art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vor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rden que abre la Constitución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2-oa01"/>
              </a:rPr>
              <a:t><![CDATA[El artículo 1º: derechos que el poder debe respe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hí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rimin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étn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én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d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apacid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conóm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i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u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baraz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ngu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ig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one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ferenci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xu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v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tat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gn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an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preta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ien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j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rin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N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orden que abre la Constitución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2-oa01"/>
              </a:rPr>
              <a:t><![CDATA[El artículo 1º: derechos que el poder debe respe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onal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tiv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orativ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funcion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l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je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ra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dr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apac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umplimien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ona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bu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ndado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rant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gn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e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uatro verbos del artículo 1º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2-oa01"/>
              </a:rPr>
              <a:t><![CDATA[El artículo 1º: derechos que el poder debe respe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das las autoridades deben promover, respetar, proteger y garantizar los derechos humanos de todas las person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los cuatro verbos como una escalera: respetar (no violar) es el peldaño barato; garantizar (crear condiciones reales) es el caro; un gobierno que solo promete respeto y no promueve, protege ni garantiza está reprobando el examen constituciona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2-oa01"/>
              </a:rPr>
              <a:t><![CDATA[El artículo 1º: derechos que el poder debe respe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orden que abre la Constitu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funcionario responde a una queja de discriminación: «aquí nadie viola derechos de nadie; se cumple la ley al pie de la letra». Según el artículo 1º, esa respuesta..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s suficiente: el artículo 1º solo prohíbe que las autoridades violen derechos activamen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s incompleta: el mandato incluye promover, proteger y garantizar, no nada más abstenerse de golpea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2-oa01"/>
              </a:rPr>
              <a:t><![CDATA[El artículo 1º: derechos que el poder debe respe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 correcta si además donó parte de su sueldo a una causa social verificabl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s irrelevante: los derechos humanos solo obligan a la Federación, no a municipio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2-oa01"/>
              </a:rPr>
              <a:t><![CDATA[El artículo 1º: derechos que el poder debe respe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orden que abre la Constitu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ista de motivos prohibidos de discriminación del artículo 1º incluye las preferencias sexuales y el embarazo, y se abre a «cualquier otra» causa que atente contra la dignida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2-oa01"/>
              </a:rPr>
              <a:t><![CDATA[El artículo 1º: derechos que el poder debe respe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comentarios en una reunión de equipo. En cuál se coló el error sobre el artículo 1º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mandato aplica a todas las autoridades, en el ámbito de sus competencias: del presidente al policí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omo el artículo habla de «personas», las migrantes también son titulares de derechos en Méxic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 una ley local cumple su procedimiento, ya no puede cuestionarse por discriminatoria: la forma lo cubre tod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2-oa01"/>
              </a:rPr>
              <a:t><![CDATA[El artículo 1º: derechos que el poder debe respe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uando hay dos lecturas posibles de una norma, se prefiere la que más proteja a la person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cons-r02-oa01"/>
              </a:rPr>
              <a:t><![CDATA[El artículo 1º: derechos que el poder debe respe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 el último discurso, publicación o propuesta que escribiste o respaldaste. Marca una sola frase que, leída por una persona discriminada, pudiera sonar a exclusión. Redacta la versión corregida y anota qué verbo del artículo 1º estabas incumplien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No busques insultos: la discriminación política suele vestirse de «sentido común» y de «prioridades»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2026-10-25T13:13:07Z</dcterms:created>
  <dcterms:modified xsi:type="dcterms:W3CDTF">2026-10-25T13:13:07Z</dcterms:modified>
  <dc:title>El artículo 1º: derechos que el poder debe respetar</dc:title>
  <dc:description>Presentación editable del OA «El artículo 1º: derechos que el poder debe respetar». Enlace: https://politica.lumbre.lat/object/tco-cons-r02-oa01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