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cons-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artículos que hacen posible tu trabajo»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artículos que hacen posible tu trabajo»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artículos que hacen posible tu trabajo»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co-cons-r02-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rtículo 8: la autoridad debe responder por escrito, en un término breve, sobre el motivo d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El artículo 8 es la diferencia entre una súplica y un trámite: pide con respeto y **te deben contestar en escrito y en plazo**. La 1 confunde: varias firmas no vuelven «reunión» una petición por oficio. La 3 es una categoría distinta de respuesta: la competencia no exime contestar. La 4 es simplemente contraria al texto: «todas las autoridades», sin filtro de quién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8 (NORMA NACIONAL): todos los funcionarios y autoridades tienen la obligación de responder por escrito, en el término breve de la ley, a toda petición que le sea formulada con resp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2-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tentación clásica del cargo. «Cuidar el orden» es una facultad real, pero **no incluye censurar la convocatoria ajena**: el orden se protege con presencia policial y rutas alternas, no con permisos previos discrecionales. Si tu manual de gobierno empieza por «aquí no se autorizan mítines de opositores», ya no estás administrando el espacio público: estás usando tu cargo contra las reglas que jurast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9 (NORMA NACIONAL): la reunión o manifestación pacífica con objeto lícito no puede ser prohibida; solo se disuelve cuando es armada o mediante intentos de viol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petición firmada del martes puede archivarse sin respuesta si el tema ya se respondió a otro ciudadano hace un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cada petición es un asunto propio entre una persona y una autoridad; archivarla con un «ya se contestó a otro» convierte un derecho en trámite decoroso. Las demás son ciertas. Memoriza la asimetría: **para ti la libertad de hablar y juntarte es la regla; la restricción es la excepción que la autoridad debe jus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8 (NORMA NACIONAL): toda petición, respetuosa, merece respuesta escrita de la autoridad; no se extingue por haberse contestado a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cons-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la respuesta que tu campaña o tu futura oficina daría a una petición ciudadana incómoda (un cierre de vialidad, un permiso negado, una denuncia de mal servicio). Tu respuesta debe respetar el artículo 8: por escrito, breve y sobre el motivo ex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cons-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610" r:id="rId1"/>
    <p:sldLayoutId id="2481950611" r:id="rId2"/>
    <p:sldLayoutId id="2481950612" r:id="rId3"/>
    <p:sldLayoutId id="248195061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eaa9466b452084b9c0c078e2c89f3503d51aa5df194ef341.jpg"/>
  <Relationship Id="rId3" Type="http://schemas.openxmlformats.org/officeDocument/2006/relationships/hyperlink" Target="https://politica.lumbre.lat/object/tco-cons-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cons-r02-oa02"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b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unir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ticio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bert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líti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cons-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as libertades de expresión e información (arts. 6 y 7), de petición (art. 8) y de reunión y asociación (art. 9), y reconocer que son la infraestructura constitucional de la actividad política legítima, no obstáculos del orden públic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s, mítines, críticas al alcalde y cartas de queja existen porque cuatro artículos las protegen. Esta lección te explica qué libertades tienes —y qué debes garantizar desde el cargo— para que la política pueda hacerse sin permiso del poder de tu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bertad de expresion · derecho a la informacion · peticion · reunion · asociac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artículos que hacen posible tu trabaj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r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er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res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s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un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lqui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rón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artículos que hacen posible tu trabaj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a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r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e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un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oci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cífic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fes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ileg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i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ring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leg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nc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artículos que hacen posible tu trabaj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y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on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sur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a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artículos que hacen posible tu trabaj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ur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versari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ol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ncha de las cuatro libert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xpresar e informarse (arts. 6 y 7), peticionar (art. 8) y reunirse (art. 9): cuatro libertades con las que se hace política legal.]]></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re la cancha como la semana real de un político: lunes publicas una crítica (6 y 7), martes vecindario exige respuesta (8), sábado mitin sin permiso especial (9); en cada casilla hay una obligación para la autori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artículos que hacen posible tu trabaj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cinas y vecinos entregan una petición firmada al ayuntamiento sobre un basurero clandestino y pasan tres meses sin respuesta. ¿Qué artículo están invocando con mayor razón y qué exig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rtículo 9: la firma colectiva convierte la queja en reunión protegid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rtículo 8: la autoridad debe responder por escrito, en un término breve, sobre el motivo de la peti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rtículo 115: los basureros son asunto exclusivamente municipal y por eso no necesitan respuest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o: la Constitución no obliga a responder peticiones de particulares, solo de parti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artículos que hacen posible tu trabaj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obernador puede prohibir de antemano un mitin de la oposición «para cuidar el orden», aunque la convocatoria sea pacífica y sin arm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una semana de protesta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periodistas pueden difundir críticas al alcalde sin pedir autorización previ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archa pacífica del sábado no requiere permiso que el alcalde pueda negar caprichosame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etición firmada del martes puede archivarse sin respuesta si el tema ya se respondió a otro ciudadano hace un añ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ortal de transparencia existe porque el artículo 6 reconoce el derecho a buscar y recibir inform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la respuesta que tu campaña o tu futura oficina daría a una petición ciudadana incómoda (un cierre de vialidad, un permiso negado, una denuncia de mal servicio). Tu respuesta debe respetar el artículo 8: por escrito, breve y sobre el motivo exact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respuesta se vale de «no es competencia» o «ya se contestó antes», vuelve a escribirla: estás citando el artículo equivoc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cons-r02-oa02"/>
              </a:rPr>
              <a:t><![CDATA[Hablar, reunirse, peticionar: las libertades que hacen polí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2026-10-25T13:18:57Z</dcterms:created>
  <dcterms:modified xsi:type="dcterms:W3CDTF">2026-10-25T13:18:57Z</dcterms:modified>
  <dc:title>Hablar, reunirse, peticionar: las libertades que hacen política</dc:title>
  <dc:description>Presentación editable del OA «Hablar, reunirse, peticionar: las libertades que hacen política». Enlace: https://politica.lumbre.lat/object/tco-cons-r02-oa02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