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cons-r0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cons-r0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os reglas espejo: una para ti como persona, otra para ti como autoridad» (2 de 4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os reglas espejo: una para ti como persona, otra para ti como autoridad» (3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os reglas espejo: una para ti como persona, otra para ti como autoridad» (4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tco-cons-r03-oa01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l artículo 16: no hay mandato escrito de autoridad competente, fundado y motivado con formalidades leg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buena es la 2. Es el caso de manual: «da mala imagen» es una preferencia estética, no una norma citada ni hechos probados, y el teléfono no es mandamiento escrito. La 1 infla el alcance del 9; la 4 inventa una facultad de «sentido común» que el 16 exactamente eliminó. Nota el costo real: el amparo llega en semanas, el juez ordena restituir, la prensa estrena la palabra «arbitrario» y la vendedora termina con razón y con tu nombre en el titul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PEUM artículo 16 (NORMA NACIONAL): nadie puede ser molestado en su persona, familia, domicilio, papeles o bienes sino en virtud de mandamiento escrito de autoridad competente que funde y motive la acción legal y observe las formalidades del procedi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cons-r03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La irretroactividad en perjuicio es una garantía individual: mayorías legislativas no pueden legislar «para ayer» contra alguien. Sí existen retroactividades benignas (que favorecen), y de eso vive el derecho penal. Pero una ley hecha a la medida del perjuicio de una persona, además de inconstitucional por el 14, huele a venganza institucional: es el tipo de acto que los tribunales anulan y los votantes recuerd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PEUM artículo 14 (NORMA NACIONAL): a ninguna ley se dará efecto retroactivo en perjuicio de persona algu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cons-r03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Si el fondo de mi decisión es correcto, la falta de fundamento y motivación escritos es un detalle subsanable despué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 y es la más seductora: «lo importante es que la vendedora invadía la banqueta». No: el acto se juzga **con los papeles que traía el día que se dictó**, no con los que redactas después para salvarlo. Las frases 1, 2 y 4 describen bien el sistema. Si tu brújula es «el fin correcto justifica el procedimiento improvisado», estás en el lado equivocado del espejo constitucio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PEUM artículo 16 (NORMA NACIONAL): la fundación, la motivación y las formalidades son requisitos del acto de autoridad, no accesorios corregibles a posteriori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cons-r03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Recuerda o investiga una decisión de autoridad (municipal o estatal) que un tribunal haya revocado por arbitraria. Describe qué pata de la mesa falló: ¿competencia, mandato escrito, fundamento o motivación. Una frase tuya: «mi decisión aguantaría este test porque...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cons-r03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9560" r:id="rId1"/>
    <p:sldLayoutId id="2481839561" r:id="rId2"/>
    <p:sldLayoutId id="2481839562" r:id="rId3"/>
    <p:sldLayoutId id="2481839563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50137c5b9cde272ee0ba091ccf6b14c00297bd01d5af259b1.jpg"/>
  <Relationship Id="rId3" Type="http://schemas.openxmlformats.org/officeDocument/2006/relationships/hyperlink" Target="https://politica.lumbre.lat/object/tco-cons-r0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cons-r03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cons-r0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cons-r03-oa01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cons-r03-oa01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cons-r03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cons-r03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cons-r03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cons-r0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cons-r03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cons-r03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cons-r03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cons-r03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cons-r03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cons-r03-oa01" TargetMode="External"/>
  <Relationship Id="rId3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galidad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ncionari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ue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ace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«l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iera»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tco-cons-r03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cons-r03-oa01"/>
              </a:rPr>
              <a:t><![CDATA[Legalidad: el funcionario no puede hacer «lo que quiera»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ender los artículos 14 y 16 constitucionales —legalidad, seguridad jurídica y requisitos de los actos de autoridad— y aplicarlos como filtro previo a cualquier decisión públic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gla más incómoda y más protectora de la república: para el ciudadano todo lo que la ley no prohíbe está permitido; para la autoridad, solo está permitido lo que la ley expresa. Esta lección te enseña a construir actos de gobierno que aguanten un juzgado y una campaña adversari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cons-r03-oa01"/>
              </a:rPr>
              <a:t><![CDATA[Legalidad: el funcionario no puede hacer «lo que quiera»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legalidad · seguridad juridica · actos de autoridad · ampar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 reglas espejo: una para ti como persona, otra para ti como autoridad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cons-r03-oa01"/>
              </a:rPr>
              <a:t><![CDATA[Legalidad: el funcionario no puede hacer «lo que quiera»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6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teb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xican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l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mil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cil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pe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et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da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tiv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l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c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ultad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óg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rispruden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u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i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hí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 reglas espejo: una para ti como persona, otra para ti como autoridad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cons-r03-oa01"/>
              </a:rPr>
              <a:t><![CDATA[Legalidad: el funcionario no puede hacer «lo que quiera»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i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y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i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d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ib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ríd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eten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da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ble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tiv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n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bitr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a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t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eta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l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ncia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rá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roactivam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juic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 reglas espejo: una para ti como persona, otra para ti como autoridad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cons-r03-oa01"/>
              </a:rPr>
              <a:t><![CDATA[Legalidad: el funcionario no puede hacer «lo que quiera»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ogad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ecklist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loj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i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es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l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ci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ie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a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teng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etencia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¿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u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?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teng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¿ex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olu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ru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illo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ue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ep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da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ue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rr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tivan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l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 reglas espejo: una para ti como persona, otra para ti como autoridad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cons-r03-oa01"/>
              </a:rPr>
              <a:t><![CDATA[Legalidad: el funcionario no puede hacer «lo que quiera»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rir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zg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ampa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ante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rir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rr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orden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met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ju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n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z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c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dad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r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rera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nic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j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rv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b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test de cuatro pregunt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cons-r03-oa01"/>
              </a:rPr>
              <a:t><![CDATA[Legalidad: el funcionario no puede hacer «lo que quiera»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acto de autoridad válido necesita competencia, mandato escrito, fundamento (norma) y motivación (hechos), con formalidades legal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2412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ualiza el acto como una mesa de cuatro patas: quitas una y la mesa se sostiene un instante con discursos, pero cae al primer amparo, al primer periodista con oficio o al primer cambio de gobiern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cons-r03-oa01"/>
              </a:rPr>
              <a:t><![CDATA[Legalidad: el funcionario no puede hacer «lo que quiera»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os reglas espejo: una para ti como persona, otra para ti como autoridad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lcalde ordena por teléfono retirar el puesto de una vendedora «porque da mala imagen». Sin resolución escrita, sin norma citada y sin procedimiento. El acto incumple principalmente..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artículo 9, porque retirar puestos es prohibir la asociación de comerciant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artículo 16: no hay mandato escrito de autoridad competente, fundado y motivado con formalidades legal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cons-r03-oa01"/>
              </a:rPr>
              <a:t><![CDATA[Legalidad: el funcionario no puede hacer «lo que quiera»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artículo 74, porque la imagen urbana es facultad exclusiva de la Cámara de Diputad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inguno: la autoridad puede actuar sin papeles cuando la razón es evidente para todo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cons-r03-oa01"/>
              </a:rPr>
              <a:t><![CDATA[Legalidad: el funcionario no puede hacer «lo que quiera»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os reglas espejo: una para ti como persona, otra para ti como autoridad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ley puede modificarse para perjudicar con efectos retroactivos a una persona concreta, si el congreso local así lo aprueba por mayorí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cons-r03-oa01"/>
              </a:rPr>
              <a:t><![CDATA[Legalidad: el funcionario no puede hacer «lo que quiera»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razonamientos de un director de reglamentos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l particular le está permitido todo lo que la ley no prohíbe expresamen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 la autoridad solo le está permitido lo que la ley le expresa o implícitamente conced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i el fondo de mi decisión es correcto, la falta de fundamento y motivación escritos es un detalle subsanable despué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cons-r03-oa01"/>
              </a:rPr>
              <a:t><![CDATA[Legalidad: el funcionario no puede hacer «lo que quiera»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mandato escrito debe observarse en las formalidades legales del procedimient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cons-r03-oa01"/>
              </a:rPr>
              <a:t><![CDATA[Legalidad: el funcionario no puede hacer «lo que quiera»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erda o investiga una decisión de autoridad (municipal o estatal) que un tribunal haya revocado por arbitraria. Describe qué pata de la mesa falló: ¿competencia, mandato escrito, fundamento o motivación. Una frase tuya: «mi decisión aguantaría este test porque...»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encuentras el caso, busca sentencias públicas de amparo de tu estado: la mayoría de las revocaciones cita «falta de fundamentación o motivación»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cons-r03-oa01"/>
              </a:rPr>
              <a:t><![CDATA[Legalidad: el funcionario no puede hacer «lo que quiera»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2026-10-24T06:28:07Z</dcterms:created>
  <dcterms:modified xsi:type="dcterms:W3CDTF">2026-10-24T06:28:07Z</dcterms:modified>
  <dc:title>Legalidad: el funcionario no puede hacer «lo que quiera»</dc:title>
  <dc:description>Presentación editable del OA «Legalidad: el funcionario no puede hacer «lo que quiera»». Enlace: https://politica.lumbre.lat/object/tco-cons-r03-oa01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