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cons-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cons-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manda que puede presentar cualquiera»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manda que puede presentar cualquiera»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manda que puede presentar cualquiera»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co-cons-r03-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el juez conceda la suspensión y luego el amparo, porque el acto no cumple los mínimos del artículo 16; la lección es dictar actos defendibles desde el 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1. El patrón se repite en todos los niveles: clausura exprés → suspensión → amparo → restitución del negocio, multa al erario y desgaste público. La 2 inventa una «soberanía municipal» que la Constitución no concedió a nadie. La 3 confunde jurisdicciones: el amparo es un asunto federal precisamente porque el reclamo es de constitucionalidad. La 4 es la coartada favorita: el expediente lo forma el funcionario; el abogado solo explica lo que dejó 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s. 103 y 107 (NORMA NACIONAL) con el estándar del art. 16: los actos sin fundamentación, motivación ni procedimiento son reclamables en amparo y pueden suspenderse para evitar daños de difícil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cons-r03-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Esa es la potencia del sistema: «me sobran facultades porque la ley las da» no blinda nada, porque **la ley misma es fiscalizable**. Por eso redactar bien una iniciativa —con criterios, no con caprichos— es también blindaje constitucional para quien la gobierna y garantía de estabilidad para quien la obed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ículo 103, fracción I (NORMA NACIONAL): los tribunales conocen de toda demanda contra normas generales, actos u omisiones de autoridad que violen derechos hu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cons-r03-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Gobernar «con miedo al amparo» significa no poder hacer nada: el amparo bloquea toda política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es el error, y es la que circula en pasillos de palacio. El amparo no prohíbe gobernar: prohíbe gobernar **violando derechos**. Lo que bloquea una política pública no es la existencia del juicio, sino diseñarla sin fundamento, sin procedimiento y sin ponderación. Un gobierno que gana sus amparos está gobernando; uno que los pierde en cadena está improvisando con dinero de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mparo protege derechos concretos frente a actos u omisiones ilegales (CPEUM art. 103); no es un veto genérico a la acción de gobierno, sino un control de legalidad y constituci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cons-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decisión que hayas promovido o respaldado (una sanción, un retiro, un operativo). Escribe en tres líneas: qué alegaría un amparo contra ella y qué tendría tu expediente para contestar. Si no sabes qué es un expediente, ya sabes qué aprender antes de tu próximo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cons-r03-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9559" r:id="rId1"/>
    <p:sldLayoutId id="2481839560" r:id="rId2"/>
    <p:sldLayoutId id="2481839561" r:id="rId3"/>
    <p:sldLayoutId id="24818395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0b1775cc082e2dfc53619e9ec9f2b7911701d0d0e2b35cc1.jpg"/>
  <Relationship Id="rId3" Type="http://schemas.openxmlformats.org/officeDocument/2006/relationships/hyperlink" Target="https://politica.lumbre.lat/object/tco-cons-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3-oa02" TargetMode="External"/>
  <Relationship Id="rId3"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ro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mpa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titucion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co-cons-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n qué consiste el juicio de amparo (arts. 103 y 107) como mecanismo de defensa de derechos frente a normas y actos de autoridad, y qué implica para el diseño de decisiones de gobier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mparo es la alarma que hace sonar un ciudadano cualquiera contra un acto de autoridad que viola sus derechos. Conocer su lógica —qué se reclama, quién juzga, qué puede ordenar el juez— es la diferencia entre gobernar con miedo de los tribunales y gobernar sabiendo cómo se construye un acto que los sobreviv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mparo · control constitucional · jueces · derechos · articulo 1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manda que puede presentar cualqui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pa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z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met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ces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pa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d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manda que puede presentar cualqui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e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pa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de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pe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ri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usu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o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e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pa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it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1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ula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ol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manda que puede presentar cualqui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gu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tr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ev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amp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en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ña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zg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de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ñ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ed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de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manda que puede presentar cualqui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a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el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ómo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ri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a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d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iq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a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mino de un ampa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Acto de autoridad → demanda de amparo → suspensión (a veces) → sentencia: se protege o se restituye el derecho violado.]]></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íguelo como un partido en dos tiempos: primero la carrera contra el daño (la suspensión, para que el derribo no ocurra mientras se decide) y luego el fondo, donde la autoridad presenta el expediente completo con que dictó su ac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emanda que puede presentar cualquie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ayuntamiento clausura un negocio sin resolución escrita ni audiencia, y el dueño promueve un amparo con suspensión. ¿Qué es lo más probable y qué aprendizaje deja?]]></a:t>
            </a:r>
          </a:p>
        </p:txBody>
      </p:sp>
      <p:sp>
        <p:nvSpPr>
          <p:cNvPr id="9" name=""/>
          <p:cNvSpPr txBox="1"/>
          <p:nvPr/>
        </p:nvSpPr>
        <p:spPr>
          <a:xfrm>
            <a:off x="666750" y="2647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juez conceda la suspensión y luego el amparo, porque el acto no cumple los mínimos del artículo 16; la lección es dictar actos defendibles desde el inicio.]]></a:t>
            </a:r>
          </a:p>
        </p:txBody>
      </p:sp>
      <p:sp>
        <p:nvSpPr>
          <p:cNvPr id="10" name=""/>
          <p:cNvSpPr txBox="1"/>
          <p:nvPr/>
        </p:nvSpPr>
        <p:spPr>
          <a:xfrm>
            <a:off x="666750" y="36576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juez rechace todo amparo porque las facultades municipales son soberanas frente a negocios priva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asunto ni siquiera llegue a juzgado: las clausuras municipales se agotan en la Tesorerí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responsabilidad la cargue el abogado del municipio, no el funcionario que dictó el ac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emanda que puede presentar cualquie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mparo puede reclamarse no solo contra un acto concreto de autoridad, sino también contra la propia ley que sirve de base al acto, cuando la persona acredita su interés jurídic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lecturas del caso de la vendedora amparada.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suspensión busca que el daño no se consuma mientras el juez resuelve el fon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obernar «con miedo al amparo» significa no poder hacer nada: el amparo bloquea toda política públic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juez concede el amparo, puede ordenar restituir a la persona en el goce pleno de su derech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xpediente que salva al gobierno en el juicio es el que se formó el día que se dictó el acto, no despu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3-oa02"/>
              </a:rPr>
              <a:t><![CDATA[¿Quién controla al poder? Amparo y control constituc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decisión que hayas promovido o respaldado (una sanción, un retiro, un operativo). Escribe en tres líneas: qué alegaría un amparo contra ella y qué tendría tu expediente para contestar. Si no sabes qué es un expediente, ya sabes qué aprender antes de tu próximo cargo.]]></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mejor asesor jurídico no es el que litiga bonito: es el que te hace llenar el expediente antes de firmar.]]></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2026-10-24T06:28:06Z</dcterms:created>
  <dcterms:modified xsi:type="dcterms:W3CDTF">2026-10-24T06:28:06Z</dcterms:modified>
  <dc:title>¿Quién controla al poder? Amparo y control constitucional</dc:title>
  <dc:description>Presentación editable del OA «¿Quién controla al poder? Amparo y control constitucional». Enlace: https://politica.lumbre.lat/object/tco-cons-r03-oa02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