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din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lata no nace en la tesorería: nace en la ley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lata no nace en la tesorería: nace en la ley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lata no nace en la tesorería: nace en la ley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co-din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 qué partida y de qué bolsa saldrá —si es aportación federal etiquetada, quizá no puede usarse en eso, aunque el alcalde fir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**El dinero público tiene nombre y apellido**: cada peso vive en una partida con finalidad, y las bolsas federales llegan con instrucciones de uso. La promesa puede ser legalmente imposible sin violar la etiqueta. La 1 y la 4 son el detalle técnico que llega después de saber **de qué bolsa sale**. La 3 es la superstición más cara de la política local: el padrinazgo abre puertas, pero nadie —ni el partido gobernante— puede mandar a un tesorero a gastar una aportación educativa en alber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gasto público se destina a los fines del presupuesto (NORMA NACIONAL: CPEUM art. 134); los recursos federales transferidos traen finalidades fijadas en sus reglas, y moverlos a otro fin es desvío; el municipio financia obra sobre todo con participaciones y aport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cabildo **administra** hacienda; no la **inventa**. Crear contribuciones exige ley emanada del poder legislativo (federal o local según el impuesto), y los predios y servicios municipales tienen su marco en leyes estatales y reglamentos. La lección práctica: cuando tu equipo proponga «ponerle un impuesto a los giros para pagar el parque», el camino no es una votación de cabildo: es una **iniciativa ante el congreso local**, con la presión política que eso significa. Quien gobierna sin saber esto promete con dinero que no puede fabr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legalidad tributaria (NORMA NACIONAL): ninguna contribución puede establecerse sino por ley del órgano legislativo competente; el municipio administra los impuestos que la ley le asigna (predial, derechos) y recibe participaciones y aportaciones, pero no los crea por acuerdo de cabi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os recursos públicos pueden reorientarse a otro fin si el funcionario firmante considera que es más ur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la puerta por la que entran casi todos los escándalos de dinero público: el «era más urgente» suena a sensibilidad social, pero jurídicamente se llama **desvío**. La urgencia real se resuelve por los mecanismos de reasignación previstos en la ley —modificaciones de presupuesto aprobadas por el legislativo—, no por la voluntad del firmante. Las frases 1, 2 y 4 describen bien el sistema. Memoriza la forma: **la finalidad del gasto no es una sugerencia del formulario: es el límite legal de tu firma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34 (NORMA NACIONAL): los recursos se administran para los fines del presupuesto; desviarlos a otro objeto constituye falta administrativa grave en la legislación de responsabilida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Busca el presupuesto de egresos vigente de tu municipio. Identifica los tres rubros más grandes y anota de qué tipo de recurso provienen (recaudación local, participaciones, aportaciones federales). Cierra con una promesa típica de campaña que, vista esa tabla, sería difícil de cumplir y explica por qu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din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5477" r:id="rId1"/>
    <p:sldLayoutId id="2481865478" r:id="rId2"/>
    <p:sldLayoutId id="2481865479" r:id="rId3"/>
    <p:sldLayoutId id="248186548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efd313b024b25082b85cb1d27d786b6f338f07087bf754e1.jpg"/>
  <Relationship Id="rId3" Type="http://schemas.openxmlformats.org/officeDocument/2006/relationships/hyperlink" Target="https://politica.lumbre.lat/object/tco-din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1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?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din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as fuentes del ingreso público y las instituciones que deciden en qué se gasta, para ubicar dónde está realmente la palanca de cualquier promesa de campañ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rometer una cancha, una clínica o becas, necesitas saber de dónde sale el dinero y en manos de qué instituciones está decidir. Esta lección te dibuja el mapa completo: los ingresos públicos —impuestos, recursos petroleros, crédito— y el circuito de decisiones que los convierte en gasto. Es la diferencia entre prometer con poder real y prometer de ado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gresos públicos · presupuesto · impuestos · gasto público · decis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lata no nace en la tesorería: nace en la ley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nt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ibu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s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t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4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role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d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ról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ric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lata no nace en la tesorería: nace en la ley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éd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sper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deud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generaci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ón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lata no nace en la tesorería: nace en la ley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dor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3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i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a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om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rad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do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lata no nace en la tesorería: nace en la ley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)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l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l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o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bolsa nacional al proyecto de tu colon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uestos, petróleo y crédito forman la tesorería federal; el Congreso aprueba el gasto; de ahí se transfiere a estados y municip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 el flujo como agua: nace en tres mantos acuíferos, pasa por la presa del presupuesto aprobado y se reparte en canales —algunos libres, otros entubados— hasta llegar a tu cal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lata no nace en la tesorería: nace en la le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ndidato a presidente municipal promete «una piscina techada en cada colonia» financiada con «recursos del ayuntamiento». ¿Qué pregunta de hacienda pública es la imprescindi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uántas colonias tiene el municipio, nada má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 qué partida y de qué bolsa saldrá —si es aportación federal etiquetada, quizá no puede usarse en eso, aunque el alcalde firm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el gobernador de su partido apoya la obra: con eso el dinero llega sol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é empresa la construirá: el presupuesto es neutro sobre el destino del gas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lata no nace en la tesorería: nace en la le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esidente municipal puede crear un impuesto local nuevo si el cabildo lo aprueba por mayor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en una reunión de equip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uena parte del gasto de un municipio se financia con dinero que decide y transfiere la feder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resupuesto de egresos de la federación lo aprueba la Cámara de Diputa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recursos públicos pueden reorientarse a otro fin si el funcionario firmante considera que es más urgen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deudar al municipio es comprometer las finanzas de administraciones futur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l presupuesto de egresos vigente de tu municipio. Identifica los tres rubros más grandes y anota de qué tipo de recurso provienen (recaudación local, participaciones, aportaciones federales). Cierra con una promesa típica de campaña que, vista esa tabla, sería difícil de cumplir y explica por qué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presupuesto es un PDF ilegible, anótalo: la opacidad también es un dato sobre la hacienda municipa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1-oa01"/>
              </a:rPr>
              <a:t><![CDATA[¿De dónde sale la plata y quién decide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2026-10-24T13:40:04Z</dcterms:created>
  <dcterms:modified xsi:type="dcterms:W3CDTF">2026-10-24T13:40:04Z</dcterms:modified>
  <dc:title>¿De dónde sale la plata y quién decide?</dc:title>
  <dc:description>Presentación editable del OA «¿De dónde sale la plata y quién decide?». Enlace: https://politica.lumbre.lat/object/tco-din-r01-oa01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