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itad del presupuesto ya decidió en qué se va a gastar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itad del presupuesto ya decidió en qué se va a gastar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itad del presupuesto ya decidió en qué se va a gastar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puede: el dinero etiquetado solo camina hacia su finalidad; usarlo en otra cosa es desvío, con la urgencia como agravante polí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La etiqueta **no conoce emergencias**: conoce finalidades y procedimientos. La 1 es la coartada clásica —el acuerdo colegiado no purifica el acto: el cabildo puede decidir sobre la bolsa libre, no re-etiquetar la ajena—. La 3 inventa un «préstamo entre bolsas» que no existe: devolver no borra el hecho, aunque atenúa la sanción. La 4 confunde transparencia con confesión: reportar el desvío no lo autoriza. La salida profesional existe y está en la lección: contingencias declaradas, reasignaciones tramitadas y, para la maquinaria, la bolsa libre o un convenio con su propia reg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 aplicación de recursos públicos de fondos y aportaciones federales para fines distintos a los autorizados constituye falta administrativa grave (desvío); las reglas de operación (REGLA FEDERAL) fijan destinos, calendarios y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Y de ahí la regla táctica: **las participaciones son tu colchón y tu nómina; las aportaciones son tu programa**. Por eso los municipios con buena recaudación propia y fórmulas de esfuerzo recaudatorio tienen músculo real, y los que viven de aportaciones federales gobiernan «por encargo»: su margen es cumplir bien el formato ajeno. Cuando armes tu propuesta de gobierno, escribe cada acción con su bolsa de origen: si toda tu plataforma depende de la bolsa libre, estarás peleando contra tu propia nóm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Coordinación Fiscal (REGLA FEDERAL): las participaciones se entregan por fórmulas objetivas —población, esfuerzo recaudatorio— sin destino predeterminado, a diferencia de las aportaciones, que sí tienen fines específicos y reglas de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municipio devuelve el dinero etiquetado gastado en otra cosa, el hecho queda sin con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es la versión financiera del «ya se lo devolví». La responsabilidad se anuda al **acto**, no al saldo: devolver mejora la foto ante el juez administrativo, no borra la firma. Las frases 1, 2 y 4 son correctas. Graba la imagen mental del etiquetado: el dinero con dueño-finalidad es como un trasplante con inmunosupresor —forzado, rechaza—; el libre es tu sangre. Un gobierno que solo sabe gobernar su bolsa libre y descuida la etiquetada pierde dos veces: por observaciones y por obras inconclu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 falta se consuma con el uso indebido; la devolución puede atenuar o reparar el daño patrimonial, pero no extingue la responsabilidad administrativa —ni la penal si la hay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 el presupuesto de egresos de tu municipio a la vista (o el de tu estado), estima el porcentaje que va a aportaciones federales etiquetadas frente al que queda en participaciones y ingresos propios. Escribe tres párrafos: qué promesas de tu entorno dependen de la bolsa libre, cuáles de etiquetadas, y qué pasaría con las primeras si la segunda crece este 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59" r:id="rId1"/>
    <p:sldLayoutId id="2481842760" r:id="rId2"/>
    <p:sldLayoutId id="2481842761" r:id="rId3"/>
    <p:sldLayoutId id="248184276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a52f800475e9c88961c5e58c54a48adb3449fd437e9ab3d1.jpg"/>
  <Relationship Id="rId3" Type="http://schemas.openxmlformats.org/officeDocument/2006/relationships/hyperlink" Target="https://politica.lumbre.lat/object/tco-di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2-oa01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d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y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di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recursos de libre disposición (participaciones, recaudación propia) de recursos etiquetados (aportaciones con reglas de operación), y prever las consecuencias legales de gastar fuera de la finalidad autoriza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financiero más común de un gobierno recién electo es ver el total del presupuesto y celebrar: «cuánto dinero para obras». La realidad: la mitad o más llega con nombre, apellido y instrucciones de uso. Esta lección te enseña a separar la bolsa libre del dinero etiquetado —participaciones frente a aportaciones— y por qué tocar la etiqueta cuesta más que una observación de audito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ortaciones · participaciones · ramo 33 · ramo 28 · reglas de oper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tad del presupuesto ya decidió en qué se va a gast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udatorio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du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ub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tad del presupuesto ya decidió en qué se va a gast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on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i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agógi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tad del presupuesto ya decidió en qué se va a gast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ri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utoriz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tad del presupuesto ya decidió en qué se va a gast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n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énd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gra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áf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cu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i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habilita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tad del presupuesto ya decidió en qué se va a gas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bolsas de un gobierno local y su margen real de decis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2524125"/>
                <a:gridCol w="3400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ol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Quién fija el destino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gen del gobierno loc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icipaciones (Ramo 28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órmula legal, no el progr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bre: nómina, operación, obra que decida el cabi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ortaciones (Ramo 33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 y reglas de operación feder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lo que la etiqueta permite, con calendarios y prueb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udación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es estatales y reglamentos municip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bre en lo que autoricen; depende de cuánto cob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2524125"/>
                <a:gridCol w="3400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ol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Quién fija el destino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gen del gobierno loc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nios y programas concurr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nvenio específico de cada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recho: metas, montos y listas pactadas con la fed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itad del presupuesto ya decidió en qué se va a gas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recida corta el único camino a la comunidad y el ayuntamiento quiere usar el fondo de aportación para infraestructura social para comprar maquinaria de rescate, «porque es emergencia». Según la lógica del etiquetado, la respuesta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ede: el acta de cabildo que lo autoriza convierte el gasto en leg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puede: el dinero etiquetado solo camina hacia su finalidad; usarlo en otra cosa es desvío, con la urgencia como agravante polít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ede si devuelve el equivalente en los primeros cien días sigu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puede, pero basta con que lo anote en el informe trimestral para quedar cubier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itad del presupuesto ya decidió en qué se va a gas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articipaciones (Ramo 28) son recursos federales que llegan a estados y municipios sin finalidad específica, dentro del margen que fijan las leyes locales de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notas de una tesorería municip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gasto de una aportación federal se comprueba contra su regla de operación, no contra el criterio del funcionario de tur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bolsa libre del municipio son, sobre todo, participaciones y recaudación prop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municipio devuelve el dinero etiquetado gastado en otra cosa, el hecho queda sin consecuenc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onto total de un presupuesto local no equivale a su margen real de decis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presupuesto de egresos de tu municipio a la vista (o el de tu estado), estima el porcentaje que va a aportaciones federales etiquetadas frente al que queda en participaciones y ingresos propios. Escribe tres párrafos: qué promesas de tu entorno dependen de la bolsa libre, cuáles de etiquetadas, y qué pasaría con las primeras si la segunda crece este añ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2-oa01"/>
              </a:rPr>
              <a:t><![CDATA[Bolsa libre y dinero etiquetado: no todo es tuy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necesitas cifras exactas: el ejercicio es de proporciones. Si la etiqueta domina, tu agenda real la escriben, en parte, en la secretaría federal correspond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2026-10-24T07:21:26Z</dcterms:created>
  <dcterms:modified xsi:type="dcterms:W3CDTF">2026-10-24T07:21:26Z</dcterms:modified>
  <dc:title>Bolsa libre y dinero etiquetado: no todo es tuyo</dc:title>
  <dc:description>Presentación editable del OA «Bolsa libre y dinero etiquetado: no todo es tuyo». Enlace: https://politica.lumbre.lat/object/tco-din-r02-oa01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