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din-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din-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obierno no «regatea»: licita»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obierno no «regatea»: licita»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obierno no «regatea»: licita»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obierno no «regatea»: licit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co-din-r02-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rregular: fragmentar para evadir el procedimiento mayor es un patrón clásico de contratación indebida, aunque cada papeleta por separado «cump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La auditoría no lee contratos de a uno: **lee el patrón** —mismo objeto, mismo proveedor, montos espejo, fechas seguidas— y lo llama fraccionamiento, con su observación y su probable falta. La 1 es la trampa formalista: el umbral se respeta en el conjunto, no con tijeras. La 3 redime el dedo: si de verdad es el único, la causal de adjudicación directa se **justifica por escrito** una vez, no cuatro. La 4 confunde política con inmunidad: el cabildo aprueba el presupuesto, no sanea procedimientos vio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leyes de adquisiciones prohíben fraccionar contrataciones para eludir la licitación pública; el art. 134 constitucional (NORMA NACIONAL) exige el procedimiento que asegure las mejores condiciones, y la fracción+repetición de proveedor es indicador típico de contratación indebida en audit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din-r02-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no es discrecional, es **tasada**. La ley lista cuándo procede la excepción —desastres naturales, urgencias por riesgo inminente, proveedor único acreditado, asuntos de seguridad o reserva— y el funcionario debe documentar la causal con pruebas, no con adjetivos. Esta distinción es tu radar como servidor y como ciudadano: «me ahorré tiempo» nunca es causal; «la contingencia declarada del 12 de septiembre» sí puede serlo. Guarda la frase para tu equipo: **la excepción se prueba; la prisa se declara y se pag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excepciones a la licitación (invitación restringida y adjudicación directa) operan solo en causales tasadas por la ley de adquisiciones aplicable, con justificación documentada (NORMA NACIONAL: art. 134 constitucional y legislaciones locales deriv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din-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el contrato quedó bien ejecutado y a buen precio, el procedimiento con el que se le llegó da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es la coartada favorita del «al final salió bien»: la licitación no es un trámite para llegar al contrato, **es parte del contrato** —la ley protege el modo tanto como el resultado—. Un buen precio obtenido por dedo sigue siendo contratación indebida, porque el dedazo de hoy falsea la competencia de mañana. Las frases 1, 2 y 4 son correctas y forman tu kit de defensa: publicar, motivar y cotear. Repásalo en orden inverso: sin estudio de mercado no hay motivación honesta; sin motivación no hay fallo pub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 134 constitucional (NORMA NACIONAL) vincula el fin (mejores condiciones) con el medio (procedimiento licitatorio); la contratación indebida es falta aunque el resultado sea bueno, porque protege la imparcialidad del gasto, no solo su m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din-r02-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tra al portal de transparencia de tu municipio o al sistema de contrataciones local y escoge un contrato reciente: identifica procedimiento, número de participantes, monto y plazo de entrega. Escribe media página respondiendo las tres preguntas de la lección (¿por qué ese procedimiento?, ¿quién ganó y contra quién?, ¿el precio parece de mercado?) y qué le preguntarías al responsable si los números no cuad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din-r02-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2140" r:id="rId1"/>
    <p:sldLayoutId id="2481862141" r:id="rId2"/>
    <p:sldLayoutId id="2481862142" r:id="rId3"/>
    <p:sldLayoutId id="24818621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b22a65fdfa153f6ca3a8e41636f021f0ea2ea20de339d871.jpg"/>
  <Relationship Id="rId3" Type="http://schemas.openxmlformats.org/officeDocument/2006/relationships/hyperlink" Target="https://politica.lumbre.lat/object/tco-din-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2-oa02" TargetMode="External"/>
  <Relationship Id="rId3" Type="http://schemas.openxmlformats.org/officeDocument/2006/relationships/notesSlide" Target="../notesSlides/notesSlide1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úblic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at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veedor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co-din-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cómo compra el gobierno —licitación, invitación, adjudicación—, los principios constitucionales que rigen cada contrato y las faltas típicas de la contratación públ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todo el dinero público que se mueve, el que pasa por contratos con proveedores es donde se caen más carreras y se levantan más escándalos. Esta lección te explica cómo compra un gobierno —por qué casi todo debe licitarse, quién gana y por qué, y cuándo una «excepción» huele a favoritismo—, para que administres sin tocar el cable y para que sepas leer, como ciudadano, cualquier contrato publicado en el portal.]]></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icitación · contratos públicos · proveedores · adjudicación · artículo 13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obierno no «regatea»: lici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judic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ci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urs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i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tring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jud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gu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rt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rcunsta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tin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PE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3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qui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gu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obie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ig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o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obie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o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obierno no «regatea»: lici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li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e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ring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g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obierno no «regatea»: lici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igr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gu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ostr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í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ocator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t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rís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mu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urs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obierno no «regatea»: lici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d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gment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iqu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af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70—;]]></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qu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onis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breco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ler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et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obierno no «regatea»: lici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u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ex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o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de un contrato públ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Requerimiento y estudio de mercado → convocatoria → juntas y propuestas → fallo motivado → contrato, entrega y pago: cada fase deja evidencia pública.]]></a:t>
            </a:r>
          </a:p>
        </p:txBody>
      </p:sp>
      <p:sp>
        <p:nvSpPr>
          <p:cNvPr id="9"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serva el procedimiento como una cadena de candados: cada fase tiene papeles y plazos que un tercero puede verificar; donde hay saltos en la cadena, ahí huele a irregulari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gobierno no «regatea»: lici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yuntamiento fracciona una obra de 6 millones en cuatro contratos consecutivos de 1.5 millones adjudicados por invitación restringida al mismo proveedor. ¿Cuál es la lectura correcta del procedimient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recto: cada contrato individual baja del umbral de licitación, así que la invitación bast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rregular: fragmentar para evadir el procedimiento mayor es un patrón clásico de contratación indebida, aunque cada papeleta por separado «cump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eptable si el proveedor es el único con maquinaria en el municipio.]]></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gal siempre que el cabildo vote a favor de los cuatro contrat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gobierno no «regatea»: lici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djudicación directa en la contratación pública es una facultad discrecional del titular: la usa cuando le parece que así ahorra tiemp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defensas de un director de obras señalado por sus contratos.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blicar convocatorias, bases y fallos en el portal es una obligación de transparencia del gas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fallo se motiva: se explica por qué la propuesta ganadora reúne las mejores condicion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contrato quedó bien ejecutado y a buen precio, el procedimiento con el que se le llegó da igu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studio de mercado anexo es la defensa contra un señalamiento de sobrecos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a al portal de transparencia de tu municipio o al sistema de contrataciones local y escoge un contrato reciente: identifica procedimiento, número de participantes, monto y plazo de entrega. Escribe media página respondiendo las tres preguntas de la lección (¿por qué ese procedimiento?, ¿quién ganó y contra quién?, ¿el precio parece de mercado?) y qué le preguntarías al responsable si los números no cuadr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2-oa02"/>
              </a:rPr>
              <a:t><![CDATA[Cómo se gasta lo público: contratacione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portal no permite ver los contratos completos, tu primer hallazgo no es un sospechoso: es una obligación de transparencia incumplid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2026-10-24T12:44:27Z</dcterms:created>
  <dcterms:modified xsi:type="dcterms:W3CDTF">2026-10-24T12:44:27Z</dcterms:modified>
  <dc:title>Cómo se gasta lo público: contrataciones y proveedores</dc:title>
  <dc:description>Presentación editable del OA «Cómo se gasta lo público: contrataciones y proveedores». Enlace: https://politica.lumbre.lat/object/tco-din-r02-oa02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