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din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ño no cierra cuando apagas la luz: cierra cuando auditas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ño no cierra cuando apagas la luz: cierra cuando auditas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ño no cierra cuando apagas la luz: cierra cuando auditas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ño no cierra cuando apagas la luz: cierra cuando auditas» (5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din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La entrega de la Cuenta Pública: falta que la auditoría superior la revise y emita resultados —observaciones o promoción—, porque entregar no es aprob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1. Entregar es el **deber**; ser auditado limpio es el **mérito**: entre uno y otro está todo el trabajo de la auditoría —muestreo, verificación, aclaraciones—. Presumar la entrega como si fuera calificación es el truco del que sabe que su revisión vendrá mal. La 2 confunde: el legislativo no aprueba «por recibida»; decide con base en el informe de su auditoría. La 3 mezcla: los financieros no sustituyen la evidencia de resultados. La 4 es el error de lectura completo: está describiendo el final del ciclo, no el inicio. Anota la frase: **quien se otorga su propio boleto de limpieza, siempre viaja con pasaje falso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oceso es: rendición de la Cuenta Pública por el ejecutor del gasto, revisión técnica por la auditoría superior —ASF en el ámbito federal— y resolución política del legislativo (NORMA NACIONAL: CPEUM art. 74 fr. IV; REGLA FEDERAL: plazos y contenidos de la Ley General de Contabilidad Gubernamental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te punto define tu exposición real: **el dinero etiquetado viaja con su auditoría**. Un municipio pequeño puede ser revisado por la ASF por el uso de una aportación federal, además de por la auditoría de su estado. La consecuencia para tu planeación: el expediente que sobrevive es el que cumple las **dos** bitácoras —reglas de operación federales y normativa local—. Y para tu vida política: cuando la oposición anuncie «nos van a auditar hasta el último peso», ya sabes que no es paranoia: es el diseño constitucional de siemp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scalización superior de la Federación comprende la revisión de la Cuenta Pública, incluidos los recursos federales transferidos a entidades y municipios, sin perjuicio de las facultades de las auditorías locales sobre el presupuesto estatal (NORMA NACIONAL: CPEUM art. 79 en relación con el 74 fr. IV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ditoría promueve una falta, la sanción queda en manos del propio órgano que audit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el auditor **no es juez**: fiscaliza, observa y promueve; quien investiga la falta y quien sanciona son otras piezas del sistema que ya conoces. Ese reparto es una garantía —nadie se juzga con su propio informe— y una estrategia: un buen informe de auditoría puede ser el acta de nacimiento de un procedimiento de responsabilidades. Las frases 1, 2 y 4 son correctas. Úsalo a tu favor como servidor: **documenta como si te fueran a auditar mañana**, porque la revisión llega con nombre, folio y fecha que tú ya no podrás inve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paración de funciones del sistema (NORMA NACIONAL): la auditoría investiga y documenta; la sanción de faltas administrativas corresponde a los órganos internos de control y tribunales administrativos, y lo penal a las fiscal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din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Busca el informe general de la Cuenta Pública más reciente de tu estado (auditoría superior local) o de la federación (ASF). Localiza: un capítulo de observaciones a municipios, el tipo de observación más repetida y las recomendaciones generales. Escribe un párrafo: si mañana fueras tesorero municipal, cuáles serían tus tres reglas de orden para que ese tipo de observación no exista en tu cu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din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161" r:id="rId1"/>
    <p:sldLayoutId id="2481842162" r:id="rId2"/>
    <p:sldLayoutId id="2481842163" r:id="rId3"/>
    <p:sldLayoutId id="248184216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c131a339232eaeba69ddb36c8f5106c78f3b6f05887e9f41.jpg"/>
  <Relationship Id="rId3" Type="http://schemas.openxmlformats.org/officeDocument/2006/relationships/hyperlink" Target="https://politica.lumbre.lat/object/tco-din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din-r03-oa01" TargetMode="External"/>
  <Relationship Id="rId3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es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orí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din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qué es la Cuenta Pública, quién la revisa —Auditoría Superior de la Federación y sus homólogas locales—, cómo se clasifican los resultados y qué debe hacer un gobierno auditado para defenderse con expedien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 bien no termina en el último cheque: termina cuando alguien con facultades legales revisa tus números y dice si fue correcto. Esta lección te explica la fiesta de después —la entrega de la Cuenta Pública y su auditoría—: quién revisa, con qué criterios, qué significa que tu cuenta salga «limpia», «con observaciones» o «con promoción de responsabilidades», y cómo se vive una auditoría sin sustos ni ocurrenci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uenta pública · auditoría · asf · observaciones · fiscaliz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ño no cierra cuando apagas la luz: cierra cuando auditas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mpeñ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bernamen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molog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dene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ño no cierra cuando apagas la luz: cierra cuando auditas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PE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on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tr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ño no cierra cuando apagas la luz: cierra cuando auditas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v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ño no cierra cuando apagas la luz: cierra cuando auditas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ev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r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rosa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e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ocu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ple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tr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jerc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d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ño no cierra cuando apagas la luz: cierra cuando auditas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gr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le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ánda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ño no cierra cuando apagas la luz: cierra cuando audi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grados del resultado de auditoría y su consecuencia práctic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647950"/>
                <a:gridCol w="3467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Gr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u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observaciones relev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gasto se documentó y ejerció conforme a regl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a: es tu mejor activo de campaña de reelección aje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servaciones / recupera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lta evidencia o hay importes por aclarar y devolv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as de expediente, posible devolución de recursos y desprestig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oción de responsabili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hallazgo sugiere falta administrativa o del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cedimiento ante órgano de control, tribunal o fiscalía: carrera en jue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año no cierra cuando apagas la luz: cierra cuando audi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calde presume en redes que su cuenta «la entregó completa la contraloría al congreso». ¿Qué etapa de la fiscalización está contando, y qué falta para saber si el ejercicio fue corr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entrega de la Cuenta Pública: falta que la auditoría superior la revise y emita resultados —observaciones o promoción—, porque entregar no es aprobars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576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etapa final: al presentarse la cuenta, el ejercicio queda automáticamente validado por el legislativ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evaluación de desempeño: con entregar los informes financieros ya se mide si el programa sirvió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fase de programación: está describiendo el inicio del ciclo presupuestal del año entran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año no cierra cuando apagas la luz: cierra cuando audi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auditorías superiores revisan únicamente los recursos presupuestales del gobierno federal, sin tocar las aportaciones que este transfiere a municipi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interpretaciones de un informe de auditoría filtrado a la prensa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«recuperación observada» puede discutirse con pruebas de descargo dentro de los plazos del procedimi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informe general de la auditoría se entrega al legislativo y es de dominio públic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ditoría promueve una falta, la sanción queda en manos del propio órgano que auditó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revisión se hace por muestra: no cada comprobante, sino riesgos priorizad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l informe general de la Cuenta Pública más reciente de tu estado (auditoría superior local) o de la federación (ASF). Localiza: un capítulo de observaciones a municipios, el tipo de observación más repetida y las recomendaciones generales. Escribe un párrafo: si mañana fueras tesorero municipal, cuáles serían tus tres reglas de orden para que ese tipo de observación no exista en tu cuent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din-r03-oa01"/>
              </a:rPr>
              <a:t><![CDATA[La fiesta de después: la Cuenta Pública y la Auditorí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s observaciones se repiten con paciencia: nómina sin evidencia de presencia, obras sin precio de referencia, servicios no entregados pagados. Prepáralas tú prime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2026-10-24T07:11:28Z</dcterms:created>
  <dcterms:modified xsi:type="dcterms:W3CDTF">2026-10-24T07:11:28Z</dcterms:modified>
  <dc:title>La fiesta de después: la Cuenta Pública y la Auditoría</dc:title>
  <dc:description>Presentación editable del OA «La fiesta de después: la Cuenta Pública y la Auditoría». Enlace: https://politica.lumbre.lat/object/tco-din-r03-oa01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