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din-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din-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ventario que nadie quiere protagonizar»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ventario que nadie quiere protagonizar»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ventario que nadie quiere protagonizar»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co-din-r03-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iesgo doble: retención de recurso etiquetado fuera de su destino —aplicación indebida— más una falsa sensación de liquidez para gasto li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3. El banco físico no distingue cuentas, **la contabilidad pública sí**: el etiquetado vive en cuenta y cláusula propias; mezclarlo con multas para «usarlo en enero» es disposición indebida, aunque luego se reponga —la 4 revive el mito del préstamo entre bolsas—. La 1 es exactamente la lógica del desvío: «es dinero, es del municipio, es mío». La 2 lo suaviza demasiado: el subejercicio es no gastar; aquí hay un **acto de disposición** con dinero ajeno de finalidad. Moraleja del cierre: en hacienda pública, la fungibilidad termina donde empieza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NORMA NACIONAL): la aplicación indebida de recursos de aportaciones federales y su retención para fines distintos constituye falta administrativa; las reglas de operación (REGLA FEDERAL) exigen destino, ejercicio y comprobación específicos de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din-r03-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dinero etiquetado se transfiere **para ejercerse**: no gastarlo incumple el acuerdo, devuelve la bolsa —o la «congela» a diciembre con obra emergente de mala calidad— y deja al legislativo con una cuenta sin explicación. Políticamente es doblemente caro: la ciudadanía ve la obra que no llegó y la oposición lee el dato duro del remanente. La idea del «ahorrito del gobierno» es un fraude contable: en hacienda pública **presupuestar es prometer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reglas de operación y la legislación de la materia fijan calendarios y porcentajes mínimos de ejercicio; su incumplimiento genera observaciones, posibles devoluciones y promociones de responsabilidad; la rendición de cuentas alcanza al no-gasto programado (REGLA FEDERAL/NORMA NACIONAL según e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din-r03-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buen resultado final limpia el procedimiento con el que se llegó a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2 es el error y ya la desarmamos en contratación: **el cómo es parte del qué**; un buen puente hecho con licitación simulada sigue siendo falta, porque el procedimiento protege el interés de todos los que pudieron competir y fallaron. Las frases 1, 3 y 4 son correctas. Si te quedas con una sola línea de todo el curso del dinero, que sea esta: **el expediente es la memoria legal de tu gobierno; sin él, la historia la escribe el auditor —y la paga tu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 134 constitucional (NORMA NACIONAL) y las legislaciones de responsabilidades evalúan el gasto en su doble dimensión: resultado y procedimiento; la calidad del primero no extingue la falta cometida en el seg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din-r03-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decálogo del dinero» personal: cinco reglas de operación diaria que seguirías el primer día que manejes recursos públicos (tuya, de contralor, de regidor o de equipo de transición) y cinco preguntas que harías como ciudadano a cualquier funcionario del dinero. Justifica cada regla con el error de la lección que pre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din-r03-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9135" r:id="rId1"/>
    <p:sldLayoutId id="2481839136" r:id="rId2"/>
    <p:sldLayoutId id="2481839137" r:id="rId3"/>
    <p:sldLayoutId id="24818391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5a995a33324fdc818170da4f03a5164cb6cca28e394e3831.jpg"/>
  <Relationship Id="rId3" Type="http://schemas.openxmlformats.org/officeDocument/2006/relationships/hyperlink" Target="https://politica.lumbre.lat/object/tco-din-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din-r03-oa02"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rr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e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st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rer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co-din-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lo aprendido en una taxonomía de los errores financieros más comunes del servicio público —del subejercicio al desvío—, identificando su naturaleza legal y su costo polít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arreras públicas no mueren de un gran robo cinematográfico: mueren de errores repetidos —el subejercicio de diciembre, el pago sin evidencia, la obra sin expediente, la entrega-recepción a la carrera—. Esta lección de cierre del curso hace inventario de los errores de dinero que más sanción y desprestigio han costado, con su nombre legal y su antídoto administrativ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bejercicio · desvío · entrega recepción · errores · preven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que nadie quiere protagoniz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r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ejercic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nifi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vol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gmen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imie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mula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que nadie quiere protagoniz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li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e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n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ordena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qui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r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ro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j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que nadie quiere protagoniz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íd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ed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ent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táco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e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máfo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jerc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de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lara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que nadie quiere protagoniz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és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eg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r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d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r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que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r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et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pe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tentación al expediente: la ruta preven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Regla clara → evidencia al gastar → semáforo de calendario → entrega ordenada: la cadena que corta el error antes de la falta.]]></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rre la cadena hacia atrás: cada eslabón que falla multiplica el costo del anterior; el último eslabón —la entrega ordenada— es el que decide si el error de hoy será observación o cau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inventario que nadie quiere protagoniza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esorero municipal propone «guardar» en la cuenta de multas un remanente de una aportación federal para infraestructura, «para usarlo en la emergencia de enero». ¿Qué error de la lección está cometiend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las cuentas bancarias municipales son una sola y el dinero es fungible.]]></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bejercicio simple: simplemente no gastó a tiempo y devolverá el reman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iesgo doble: retención de recurso etiquetado fuera de su destino —aplicación indebida— más una falsa sensación de liquidez para gasto libre.]]></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un error de calendario: basta con reponerlo cuando llegue la aportación de ene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inventario que nadie quiere protagoniz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ubejercicio —no ejercer recursos programados, sobre todo etiquetados— es inocuo: a lo sumo un problema de gestión, nunca una observación de auditoría con consecuenci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reflexiones de cierre del curso. En cuál se coló el error:]]></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ayoría de los escándalos de dinero empezó como un pequeño atajo metodológico repetid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buen resultado final limpia el procedimiento con el que se llegó a él.]]></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ntrega-recepción ordenada protege a quien se va frente a auditorías futur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reglas de operación fijan calendarios y porcentajes cuyo incumplimiento se observ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decálogo del dinero» personal: cinco reglas de operación diaria que seguirías el primer día que manejes recursos públicos (tuya, de contralor, de regidor o de equipo de transición) y cinco preguntas que harías como ciudadano a cualquier funcionario del dinero. Justifica cada regla con el error de la lección que previene.]]></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que no cabe en una hoja y no se puede auditar con un expediente, no es regla: es discurso con buena let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din-r03-oa02"/>
              </a:rPr>
              <a:t><![CDATA[Los errores de dinero que cuestan carre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2026-10-24T06:21:02Z</dcterms:created>
  <dcterms:modified xsi:type="dcterms:W3CDTF">2026-10-24T06:21:02Z</dcterms:modified>
  <dc:title>Los errores de dinero que cuestan carreras</dc:title>
  <dc:description>Presentación editable del OA «Los errores de dinero que cuestan carreras». Enlace: https://politica.lumbre.lat/object/tco-din-r03-oa02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