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co-etic-r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etic-r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No preguntan tu título: preguntan tu función» (2 de 4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No preguntan tu título: preguntan tu función» (3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No preguntan tu título: preguntan tu función» (4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tco-etic-r01-oa01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Desde el inicio de tu encargo: la ley no da periodo de gracia a los electos sin experi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buena es la 2. La ley no condiciona la responsabilidad a la experiencia ni a un diplomado: en cuanto rindes protesta, tus actos y omisiones se miden con la misma vara que los de una carrera administrativa de veinte años. La 3 es el mito peligroso: muchas faltas (conflicto de interés no declarado, revelación de información, recibir un consejo «de amigo») no cuestan un peso y ya son sancionables. La 4 es falsa de plano: los electos están expresamente inclui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GRA (NORMA NACIONAL): la calidad de servidor público incluye a los electos por votación popular, y las obligaciones generales rigen el ejercicio del encargo desde que este ini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etic-r01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, y este punto arruina carreras ajenas y propias. El dinero público viaja con su reglamento: cuando una alcancía privada recibe una bolsa pública, esa bolsa se fiscaliza, se documenta y su desvío genera responsabilidad —administrativa y, según el caso, penal— igual que en una oficina gubernamental. Para tu campaña: prometerle a una «organización amiga» un fondo sin condiciones de cuentas claras no es generosidad, es comprar un riesgo compart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LGRA alcanza a los particulares que utilizan recursos públicos (NORMA NACIONAL): responden por su manejo, documentación y fin, aunque sigan siendo sociedad civi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etic-r01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) El que firma un convenio con un proveedor es servidor público solo si pertenece al partido en el pod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4 es el error: la ley no pregunta tu militancia, pregunta tu silla. Firmas, autorizas, manejas: respondes, seas del partido que seas —incluso si eres el «no partidario» que el alcalde contrató para presumir independencia. Las frases 1 a 3 describen bien el sistema: los electos sí son servidores, el personal de contrato también, y un voluntario sin recursos públicos simplemente no entra en ese ámbito de la ley (otra cosa es que maneje dinero: ahí sí entra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LGRA define servidores públicos por su función y relación con recursos y decisiones públicas, no por su adscripción partidista (NORMA NACIONAL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etic-r01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Haz inventario honesto: ¿tú hoy ya eres servidor público según la LGRA (electo, contratado, funcionario, o manejando recursos públicos)? Enumera tres de tus actividades reales que la ley estaría mirando. Si dudaste en una, esa es la que necesitas aprender a hacer con exped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co-etic-r0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32607" r:id="rId1"/>
    <p:sldLayoutId id="2481932608" r:id="rId2"/>
    <p:sldLayoutId id="2481932609" r:id="rId3"/>
    <p:sldLayoutId id="248193261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2e8274b267fb0e42702b82db24ae13342090d54566c2eaf91.jpg"/>
  <Relationship Id="rId3" Type="http://schemas.openxmlformats.org/officeDocument/2006/relationships/hyperlink" Target="https://politica.lumbre.lat/object/tco-etic-r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1-oa01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1-oa01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1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1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1-oa01" TargetMode="External"/>
  <Relationship Id="rId3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¿Quié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rvido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úblico?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(má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ent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ees)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tco-etic-r01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1-oa01"/>
              </a:rPr>
              <a:t><![CDATA[¿Quién es servidor público? (más gente de la que crees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r quiénes son servidores públicos según la Ley General de Responsabilidades Administrativas —de los electos hasta el personal de base y quienes manejan recursos públicos— y reconocer las obligaciones que esa calidad impon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1-oa01"/>
              </a:rPr>
              <a:t><![CDATA[¿Quién es servidor público? (más gente de la que crees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a gente cree que servidor público es solo el que sale en las fotos con banda o con discursos. La ley piensa distinto: desde la presidenta municipal hasta el contratista que maneja dinero público están bajo las mismas reglas. Esta lección te dice si tú ya eres uno, qué se te exige y por qué «yo no soy nadie importante» no exime a nadi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6195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100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servidor publico · lgra · responsabilidades · sujetos obligado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preguntan tu título: preguntan tu función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1-oa01"/>
              </a:rPr>
              <a:t><![CDATA[¿Quién es servidor público? (más gente de la que crees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ilidad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tiv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GRA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ervi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ncional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pli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d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emb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órga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ónomos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putada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anz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es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ad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eja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contratistas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preguntan tu título: preguntan tu función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1-oa01"/>
              </a:rPr>
              <a:t><![CDATA[¿Quién es servidor público? (más gente de la que crees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esionari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eneficia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ndos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e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ier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d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le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rer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d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ordin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ora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bién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sor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oci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v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r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sid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ámbi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z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ch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u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le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u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le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preguntan tu título: preguntan tu función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1-oa01"/>
              </a:rPr>
              <a:t><![CDATA[¿Quién es servidor público? (más gente de la que crees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lo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que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G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u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n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empeña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e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ncip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eg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ult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eg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es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end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unt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lic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rl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stene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onsej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ep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enefic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preguntan tu título: preguntan tu función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1-oa01"/>
              </a:rPr>
              <a:t><![CDATA[¿Quién es servidor público? (más gente de la que crees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g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u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di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g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unci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cio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trimon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es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G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9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cu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ncipi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icip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hor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acit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s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gnora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r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ác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olarl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experi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es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esiona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araguas de la LGR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1-oa01"/>
              </a:rPr>
              <a:t><![CDATA[¿Quién es servidor público? (más gente de la que crees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ajo la misma ley caen los electos, el personal de base y confianza, órganos autónomos y hasta particulares que manejan recursos públic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2412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ina un paraguas grande: en el mango está la palabra «servidor público» y abajo caben desde la presidenta municipal hasta quien firma recibos de un fondo federal. Lo que los une no es la plaza: es que tocan algo públic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1-oa01"/>
              </a:rPr>
              <a:t><![CDATA[¿Quién es servidor público? (más gente de la que crees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No preguntan tu título: preguntan tu fun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ste una regiduría sin haber trabajado nunca en el gobierno. Según la LGRA, ¿desde cuándo te aplican las obligaciones de servidora públic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esde que apruebes un curso de capacitación oficial del congreso loca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esde el inicio de tu encargo: la ley no da periodo de gracia a los electos sin experienci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1-oa01"/>
              </a:rPr>
              <a:t><![CDATA[¿Quién es servidor público? (más gente de la que crees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olo cuando firmes un acto con consecuencias económicas para el ayuntamient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unca: los cargos de elección popular no son servidores públicos según la LGR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1-oa01"/>
              </a:rPr>
              <a:t><![CDATA[¿Quién es servidor público? (más gente de la que crees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No preguntan tu título: preguntan tu fun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asociación civil que recibe recursos públicos para operar un comedor comunitario queda fuera de cualquier escrutinio de responsabilidades porque no es gobiern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1-oa01"/>
              </a:rPr>
              <a:t><![CDATA[¿Quién es servidor público? (más gente de la que crees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en la primera semana de un nuevo ayuntamiento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síndica, electa como todos, es servidora pública con obligaciones plenas desde que tomó poses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jefe de recursos humanos por contrato también está bajo el paraguas de la LGR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mo el orientador comunitario es voluntario sin sueldo y sin tocar dinero público, no le nacen obligaciones de la LGR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1-oa01"/>
              </a:rPr>
              <a:t><![CDATA[¿Quién es servidor público? (más gente de la que crees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que firma un convenio con un proveedor es servidor público solo si pertenece al partido en el pod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1-oa01"/>
              </a:rPr>
              <a:t><![CDATA[¿Quién es servidor público? (más gente de la que crees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z inventario honesto: ¿tú hoy ya eres servidor público según la LGRA (electo, contratado, funcionario, o manejando recursos públicos)? Enumera tres de tus actividades reales que la ley estaría mirando. Si dudaste en una, esa es la que necesitas aprender a hacer con expedie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No respondas «yo no manejo nada»: responde «esto que hago hoy, ¿afecta un recurso, un derecho o una decisión pública?»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86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2026-10-25T08:18:54Z</dcterms:created>
  <dcterms:modified xsi:type="dcterms:W3CDTF">2026-10-25T08:18:54Z</dcterms:modified>
  <dc:title>¿Quién es servidor público? (más gente de la que crees)</dc:title>
  <dc:description>Presentación editable del OA «¿Quién es servidor público? (más gente de la que crees)». Enlace: https://politica.lumbre.lat/object/tco-etic-r01-oa01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