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cho palabras con consecuencia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cho palabras con consecuencia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cho palabras con consecuencia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etic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ocho principios, en dos fila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conomía e imparcialidad (y quizá más, según el caso): pagas de más por preferencia y sin proce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Pagar 35% de más es un problema de **economía**; elegir por confianza y sin comparar es un problema de **imparcialidad y objetividad**; saltarte el procedimiento es además **legalidad y disciplina** procedimental. La 3 es la coartada del «lo importante es el resultado» —aquí no se trata de si llegaste a tiempo: la eficiencia no es un comodín que canjea todas las demás obligaciones; los ocho principios se aplican en conjunto, no a la 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15 (NORMA NACIONAL): los servidores públicos deben observar legalidad, honradez, lealtad, imparcialidad, eficiencia, economía, disciplina y objetividad; las reglas de contratación pública desarrollan esas exig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confusión más tóxica del servicio público mexicano. Lealtad institucional **no es lealtad personal ni código de silencio**: la propia ley te obliga a denunciar. Un «leal» que tapa la falta de su jefe se convierte en corresponsable de ella; la ley lo llama participación, la cultura lo llama lealtad y el expediente decide con la ley. Si algún día te dicen «aquí nos cuidamos entre nosotros», ya sabes qué regla te están pidiendo romp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 lealtad se debe al cargo y a las instituciones públicas, y la ley establece como obligación **denunciar** los hechos que puedan constituir faltas administrati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La eficiencia autoriza a saltarse procedimientos cuando la meta es buena: lo importante es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: ningún principio canjea a los demás; el resultado bueno con procedimiento roto sigue siendo falta. La frase 1 es honesta pero inútil: confesar la falta no la borra (solo puede atenuar responsabilidad si se repara a tiempo). Las frases 2 y 3 describen bien economía y objetividad. Regla mnemotécnica: **los principios no se compensan entre sí como calificaciones: se acumulan como requisito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ocho principios del art. 15 LGRA son exigencias concurrentes (NORMA NACIONAL); la eficiencia no exime de legalidad ni de disciplina procedimen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decisión que tomaste o respaldaste este mes (en tu trabajo, tu partido, tu asociación). Pásale las siete preguntas del texto: ¿norma?, ¿beneficio propio?, ¿igual si fuera «mi gente»?, ¿más barato y rápido?, ¿procedimiento o atajo?, ¿criterio escrito?, ¿denunciarías esto si lo hiciera otro? Escribe cuál principio flaque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89" r:id="rId1"/>
    <p:sldLayoutId id="2481849090" r:id="rId2"/>
    <p:sldLayoutId id="2481849091" r:id="rId3"/>
    <p:sldLayoutId id="24818490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bf86637e865dd5bd36afaeb2f13b4724916f612bd19d7271.jpg"/>
  <Relationship Id="rId3" Type="http://schemas.openxmlformats.org/officeDocument/2006/relationships/hyperlink" Target="https://politica.lumbre.lat/object/tco-etic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liga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id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nradez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etic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 los principios de la función pública que la LGRA hace obligatorios —legalidad, honradez, lealtad, imparcialidad, eficiencia, economía, disciplina y objetividad— y traducirlos a criterios prácticos de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palabras que la ley te obliga a cumplir y que casi nadie sabe usar en una decisión real. Esta lección convierte los principios de la función pública en preguntas concretas que puedes hacerte antes de firmar, contratar o contratar a un cuñ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incipios · lgra · legalidad · honradez · objetiv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 palabras con consecuenci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idad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ú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 palabras con consecuenci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er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 palabras con consecuenci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g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ri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rdi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bser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í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 palabras con consecuenci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je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umbr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ért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galidad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honradez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mparci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idad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fic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g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j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sciplin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ocho principios, en dos fil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idad, honradez, lealtad e imparcialidad; eficiencia, economía, disciplina y objetividad: los ocho principios obligatorios del art. 15 LG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«del carácter» y cuatro «del método»: los primeros te dicen quién no debes ser en el cargo, los segundos cómo debes trabajar en é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524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867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adez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210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ocho principios, en dos fil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cia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i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05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47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90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idad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cho palabras con consecuenc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a fecha cumbre de tu programa, contratas a dedo una imprenta «de confianza» sin cotizar: sale 35% más cara pero entregas a tiempo. ¿Qué principios violas con esa decis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disciplina, porque debiste avisar antes a tu jefe dir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conomía e imparcialidad (y quizá más, según el caso): pagas de más por preferencia y sin proced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inguno: la eficiencia de entregar a tiempo compensa cualquier sobrecos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onradez únicamente, porque la imprenta era de un amigo person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Ocho palabras con consecuenc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ncipio de «lealtad» en la LGRA significa que un servidor público debe proteger a su superior y a su institución evitando denunciar irregularidad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defensas de funcionarios en una junta de aclaracione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actué con imparcialidad al dar el contrato a la empresa de mi primo: lo reconozco y eso ya es medio camino cumpl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astar menos en publicidad oficial que el año pasado, con mismos resultados, es aplicar el principio de economí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ley me permite dos interpretaciones, elijo la que más beneficio le dé al programa, no a mi red política: eso es objetivi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eficiencia autoriza a saltarse procedimientos cuando la meta es buena: lo importante es el resulta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decisión que tomaste o respaldaste este mes (en tu trabajo, tu partido, tu asociación). Pásale las siete preguntas del texto: ¿norma?, ¿beneficio propio?, ¿igual si fuera «mi gente»?, ¿más barato y rápido?, ¿procedimiento o atajo?, ¿criterio escrito?, ¿denunciarías esto si lo hiciera otro? Escribe cuál principio flaque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sale «ninguno flaqueó», invierte el ejercicio: ¿podrías defender esa decisión con acta pública y sin enojart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1-oa02"/>
              </a:rPr>
              <a:t><![CDATA[Los principios que te obligan: de la legalidad a la honrade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2026-10-24T09:06:56Z</dcterms:created>
  <dcterms:modified xsi:type="dcterms:W3CDTF">2026-10-24T09:06:56Z</dcterms:modified>
  <dc:title>Los principios que te obligan: de la legalidad a la honradez</dc:title>
  <dc:description>Presentación editable del OA «Los principios que te obligan: de la legalidad a la honradez». Enlace: https://politica.lumbre.lat/object/tco-etic-r01-oa02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