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no es un pecado: es una situación (gestionable)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no es un pecado: es una situación (gestionable)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no es un pecado: es una situación (gestionable)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co-etic-r03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bstenerte e informar de la relación: tu interés familiar puede afectar la imparcialidad del a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La ley no mide si tu voto «influye»: mide si **puede sospecharse** que tu juicio no está libre —y con un cuñado en la silla presupuestada, la sospecha es automática. La 1 es el error más común («decido, pero con honestidad»): la abstinencia no admite salvedades. La 3 confunde: votar en contra también es participar, aunque la motiva «desmarcarse». La 4 es la inversa: el conflicto lo **generas tú** en esa votación, no él en su empl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existe conflicto de interés cuando el servidor público puede verse afectado en su imparcialidad por un interés personal, familiar o de negocios; la gestión legal es la abstinencia y, en su caso, la denuncia o declaración del confli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ahí está la línea fina entre falta y delito. Como falta administrativa, basta con que el regalo se reciba **aprovechándose del cargo**; cuando además se asocia a un acto de tu función («te lo doy para que agilices»), entra en cohecho penal. Por eso el protocolo profesional de oficina pública es tan estricto: los objetos se declaran, los obsequios por encima del umbral se donan o rechazan, y el «no me pidió nada» no borra nada si el gesto venía con so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la recepción indebida de regalos es tipificada como falta; el delito de cohecho del Código Penal va además cuando el regalo se vincula al ejercicio de las fun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regalos se aceptan y se devuelven el mismo día: devolverlo en secreto también cump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: **el secreto invalida el remedio**. Devolver sin registro deja a quien te regaló pensando que «puede reintentar» y a ti sin constancia de que te negaste. Las frases 1, 3 y 4 son correctas. Nota el patrón de fondo: casi todas las faltas por «favores» se vuelven **indefendibles por falta de rastro**, no por maldad del gesto: en la función pública, lo que no está documentado, no pas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gestión del conflicto y de los regalos es pública y documental (declaración, registro, acta); la ocultación —aunque se devuelva— no acredita ante el expediente la conducta deb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propio protocolo de «tres pasos» para el día que tengas un cargo: qué situaciones declares, ante quién, por qué vía y con qué frase breve te retirarás de una decisión. Léelo en voz alta una vez: si te suena a burocracia, recuerda que ese texto será tu defensa en una junta de aclar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8531" r:id="rId1"/>
    <p:sldLayoutId id="2481868532" r:id="rId2"/>
    <p:sldLayoutId id="2481868533" r:id="rId3"/>
    <p:sldLayoutId id="248186853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6eb941acb8d60a26d600dd866ebca9532bb91106a3e09b71.jpg"/>
  <Relationship Id="rId3" Type="http://schemas.openxmlformats.org/officeDocument/2006/relationships/hyperlink" Target="https://politica.lumbre.lat/object/tco-etic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é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a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favorcito»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und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etic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el conflicto de interés según la LGRA, reconocer las reglas de abstinencia y denuncias que lo gestionan, y situar los regalos y «favores» dentro del catálogo de faltas administrativ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ninguna carrera pública termina por un maletín de billetes: termina por el almuerzo que no se declaró, el «le voy dando una mano» al socio y el cargo familiar que «no influye en nada». Esta lección explica cómo la ley define el conflicto de interés y cómo se gestiona antes de que te gestione a t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flicto de interes · regalos · lgra · abstencion · nepotism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no es un pecado: es una situación (gestionable)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rc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nt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no es un pecado: es una situación (gestionable)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ez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in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irá»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no es un pecado: es una situación (gestionable)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vech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qu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ín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órt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ten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i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rectament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no es un pecado: es una situación (gestionable)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pot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a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ba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gestiona: los tres pas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dentificar el conflicto, declararlo por escrito y abstenerse de conocer el asunto: el procedimiento completo que la ley esp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flicto de interés se vuelve falta por omisión en alguno de estos tres pasos: no verlo, verlo y callarlo, o callarlo y decidir. Los tres pasos juntos te protegen aunque seas el interesa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flicto no es un pecado: es una situación (gestionable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 síndico y votas el presupuesto de la dirección de obras... cuyo nuevo titular es tu cuñado. Según la lógica de la LGRA, tu conducta correc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tar: tu cuñado fue designado por mérito propio y tu voto no cambia n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bstenerte e informar de la relación: tu interés familiar puede afectar la imparcialidad del a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otar en contra para demostrar que no tienes nada que ver con é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que tu cuñado renuncie antes de la sesión para poder votar tranquil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flicto no es un pecado: es una situación (gestionable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 la LGRA, recibir un regalo de valor relevante aprovechándose del cargo es una falta administrativa aunque quien lo entregue no pida nada explicitamente a camb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consejos que circulan en un equipo recién elect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i un asunto toca intereses de tu familia, decláralo en acta y no participes en la deci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regalos se aceptan y se devuelven el mismo día: devolverlo en secreto también cump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sar la información de tu cargo para un negocio propio o de amigos es falta gra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nflicto de interés no exige maldad: basta la capacidad de afectar la imparcialida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1"/>
              </a:rPr>
              <a:t><![CDATA[Conflicto de interés, regalos y el «favorcito» que te hun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propio protocolo de «tres pasos» para el día que tengas un cargo: qué situaciones declares, ante quién, por qué vía y con qué frase breve te retirarás de una decisión. Léelo en voz alta una vez: si te suena a burocracia, recuerda que ese texto será tu defensa en una junta de aclar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protocolo escrito se activa incluso «cuando no pasa nada»: esa es justo la parte que te salvará cuando pas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2026-10-24T14:30:58Z</dcterms:created>
  <dcterms:modified xsi:type="dcterms:W3CDTF">2026-10-24T14:30:58Z</dcterms:modified>
  <dc:title>Conflicto de interés, regalos y el «favorcito» que te hunde</dc:title>
  <dc:description>Presentación editable del OA «Conflicto de interés, regalos y el «favorcito» que te hunde». Enlace: https://politica.lumbre.lat/object/tco-etic-r03-oa01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