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te defiende aunque tú no lo leas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te defiende aunque tú no lo leas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apel que te defiende aunque tú no lo leas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declaración es una obligación legal con publicidad prevista en el sistema nacional: negarla generalizada no es blindarse, es expon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El servidor **acepta reglas de escrutinio al tomar protesta**: su patrimonio deja de ser un asunto puramente privado en lo que toca al cargo. La 1 confunde privacidad con opacidad: los datos personales sensibles se protegen, el «cuánto tienes siendo funcionario» se declara. La 3 existe a medias —hay datos reservados—, pero el marco general es publicable. La 4 es justo al revés: la declaración **inicial** se presenta al entrar, no al salir: esperar a la renuncia es confesar que querías comparar sin test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las declaraciones patrimonial y de intereses se presentan por obligación legal y se asientan en un sistema electrónico nacional con los niveles de publicidad que la propia norma establece; la transparencia opera con el principio de máxima public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n eso se nota que la transparencia ya no es «contestar oficios». La ley obliga a **publicar de oficio** —presupuesto, contratos, nómina, indicadores— sin esperar solicitud; el derecho de acceso es **además**, una segunda puerta. Para tu gestión: si tu ayuntamiento solo sube información cuando se la exigen, ya va en falta; y políticamente, el equipo que «espera a que pregunten» siempre llega tarde a la narr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General de Transparencia y Acceso a la Información Pública (REGLA FEDERAL/NORMA NACIONAL): existen obligaciones de transparencia de cumplimiento proactivo (portales, información de oficio), independientes del derecho de petición de cualquier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ientras no declare los intereses, no hay forma de que me señalen un conflicto fut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, y es la trampa mental más cara: **callar no borra el conflicto, solo te quita la prueba de que avisaste**. Quien declaró a tiempo dice «ya lo advertí»; quien calló solo puede decir «no me acuerdo». Las frases 1, 3 y 4 describen correctamente el sistema. Anota el principio: la transparencia y las declaraciones no evitan que te acusen —eso es imposible en política—; **evitan que la acusación te encuentre sin defensa**. Ese es el blindaje del títu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omitir o falsear la declaración de intereses es en sí incumplimiento; la publicidad de lo declarado es lo que permite acreditar oportunidad y buena fe frente a un conflicto pos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etic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tra al portal de transparencia de tu municipio o estado y revisa si están publicados: presupuesto del año, contratos principales y nómina. Anota qué encuentras y qué falta. Luego escribe tres párrafos: qué propondrías a un equipo entrante para que la transparencia opere como blindaje y no como respuesta de emerg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etic-r03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765" r:id="rId1"/>
    <p:sldLayoutId id="2481842766" r:id="rId2"/>
    <p:sldLayoutId id="2481842767" r:id="rId3"/>
    <p:sldLayoutId id="248184276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470638033b8264e78d7fed022c766a22cee769fffe930801.jpg"/>
  <Relationship Id="rId3" Type="http://schemas.openxmlformats.org/officeDocument/2006/relationships/hyperlink" Target="https://politica.lumbre.lat/object/tco-etic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etic-r03-oa02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nsparenc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indaje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ámi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etic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las declaraciones patrimonial y de intereses como obligación legal con publicidad, y la transparencia como blindaje preventivo para quien ejerce un cargo públic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servidores llenan su declaración patrimonial como quien llena un formulario de trámite y no entienden para qué sirve. Esta lección te muestra el otro lado: la declaración y la información pública son tu mejor defensa frente a acusaciones, auditorías y campañas negras. Declarar a tiempo y publicar sin que te lo pidan no es exposición: es blindaj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claración patrimonial · declaración de intereses · transparencia · rendición de cuentas · blindaj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te defiende aunque tú no lo lea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u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r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te defiende aunque tú no lo lea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ó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utin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j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»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te defiende aunque tú no lo lea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les)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te defiende aunque tú no lo lea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r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tiv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erenci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apel que te defiende aunque tú no lo le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ubre cada instrumento de rendición de cuentas (LGRA y legislación de transparencia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190875"/>
                <a:gridCol w="3009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tr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laración patrimon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tenías al entrar, qué tienes ahora: bienes, cuentas, adeu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blicidad en sistema nacional, con datos abiertos al escrutin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laración de inter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 quién estás comprometido: empresas, sociedades, clientes, carg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gual: publicada y usable para detectar confli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ligaciones de transpa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hace la institución: presupuesto, contratos, nómina, result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tal público, sin necesidad de solicitu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190875"/>
                <a:gridCol w="3009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str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icitudes de info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el ciudadano pregunta y la ley obliga a respond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lquier persona, con plazo y recurso si negar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apel que te defiende aunque tú no lo le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eriodista pide la declaración patrimonial de un funcionario y este se niega «porque es un dato privado». Según el marco de responsabilidades y transparencia, ¿qué respuesta es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: el patrimonio de un servidor público es intocable mientras está en el car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declaración es una obligación legal con publicidad prevista en el sistema nacional: negarla generalizada no es blindarse, es exponer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el órgano interno de control puede mostrarla, y únicamente a un juez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e publicarla, pero solo si el funcionario renuncia o termina su encarg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apel que te defiende aunque tú no lo le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utoridad solo está obligada a publicar información pública cuando un ciudadano se la solicita por escr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de un equipo que entra a administrar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declaración patrimonial se presenta al tomar posesión y se actualiza cada año hasta el cier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ientras no declare los intereses, no hay forma de que me señalen un conflicto futu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información de oficio del portal se sube sin que nadie la solici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negativa a entregar información pública puede impugnarse por la vía de transparenci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 al portal de transparencia de tu municipio o estado y revisa si están publicados: presupuesto del año, contratos principales y nómina. Anota qué encuentras y qué falta. Luego escribe tres párrafos: qué propondrías a un equipo entrante para que la transparencia opere como blindaje y no como respuesta de emergenci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etic-r03-oa02"/>
              </a:rPr>
              <a:t><![CDATA[Declaraciones y transparencia: tu blindaje, no tu trámi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portal existe pero está desactualizado, ya tienes diagnóstico: la opacidad casi nunca es maldad, es desorden que alguien dejó crec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2026-10-24T07:21:32Z</dcterms:created>
  <dcterms:modified xsi:type="dcterms:W3CDTF">2026-10-24T07:21:32Z</dcterms:modified>
  <dc:title>Declaraciones y transparencia: tu blindaje, no tu trámite</dc:title>
  <dc:description>Presentación editable del OA «Declaraciones y transparencia: tu blindaje, no tu trámite». Enlace: https://politica.lumbre.lat/object/tco-etic-r03-oa02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