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mensaje no es lo que dijiste: es lo que quedó en el otro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mensaje no es lo que dijiste: es lo que quedó en el otro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mensaje no es lo que dijiste: es lo que quedó en el otro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mensaje no es lo que dijiste: es lo que quedó en el otro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 el ruido de desconfianza y la ausencia de prueba simple: sin historial creíble y sin un comparativo que la gente pueda verificar (recibo anterior vs nuevo), el titular compite contra el rumor y pie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un beneficio real murió de **incredulidad barata** —la gente no revisa el recibo, pregunta al de al lado—. La corrección no fue «gritar más fuerte» (eso sube el ruido) sino **poner la prueba en la mano del vecino**: «compara tu recibo de enero con el de abril; el que no baje, que venga a la junta de agua». La 1 confunde tamaño con verificabilidad: 8 % sí se ve en el recibo. La 3 es falsa: el mismo hecho circula por mil canales legítimos. La 4 es la distractora de siempre: el problema no fue el estilo del orador, fue **no haber pensado el filtro del receptor antes de hablar**. Guarda la lección como regla de oro: ningún mensaje compite contra el rumor con adjetivos; compite con **prueba que el ciudadano pueda hacer sol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municación: cuando la señal choca con la desconfianza previa, el receptor aplica el filtro motivado —descuenta al emisor y cree al rumor—; la corrección no es más bombo sino verificabilidad (la prueba en manos del ciudadano) y conducta consist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te criterio dual (claro + llegó) es la vanidad de los equipos de comunicación: el informe dice «30 publicaciones, 2 millones de impresiones» y en la calle sigue el rumor del agua. La medición honesta se parece más a la del maestro: **preguntar qué entendieron, a cuántos y qué harían distinto** —una muestra de treinta vecinos del mercado vale más que el tablero de métricas de la plataforma—. Por eso la tríada del próximo OA y la autopsia del mensaje (qué pieza se perdió entre tu boca y su cabeza) son el trabajo real: tu cargo no se mide por lo que anunciaste, se mide por **lo que la gente sabe y cree porque tú lo pusiste ahí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efectos de comunicación: alcance y nitidez de la pieza no garantizan recepción fiel ni cambio de creencias; la medición seria pregunta por comprensión en el receptor, recuerdo y conducta pos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sar la misma pieza larga en gaceta, redes y grupo de WhatsApp para que sea consist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**consistencia es un solo hecho narrado distinto por canal**, no la misma pieza pegada en todas partes —el oficio institucional y el audio de 60 segundos sirven al mismo acuerdo con trajes diferentes—. Las frases 1, 3 y 4 son correctas: prueba de receptor, triangulación de voces y verificabilidad. Nota el patrón de fondo: las cuatro correcciones empujan al mismo cambio de mentalidad —**dejar de medir tu comunicación por lo que sale de ti y empezar a medirla por lo que sobrevive en el otro**—. Ese cambio, y no el talento, es lo que separa al político que comunica del que solo tiene vo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municación multicanal: la consistencia útil es del **hecho**, no del **texto**; un párrafo técnico idéntico en todos los canales es ruido de canal con disfraz de orden, pues cada canal tiene su tiempo de atención y su formato de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el último mensaje importante que tú (o tu organización) hayas lanzado. Hazle la autopsia con la lección: ¿vivió en tu código o en el del receptor? ¿qué ruido —físico, de canal, de desconfianza— lo mató o lo deformó? ¿qué canal le tocaba y cuál usaste? ¿las tres voces (dicho, hecho, entorno) eran coherentes o el mensaje se desmintió solo? Escribe la versión corregida en tres frases, una por canal que tu audiencia realmente usa, y di cómo la probarías en treinta personas fuera de tu círc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379" r:id="rId1"/>
    <p:sldLayoutId id="2481839380" r:id="rId2"/>
    <p:sldLayoutId id="2481839381" r:id="rId3"/>
    <p:sldLayoutId id="24818393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275a007435b3dd2e4e9e6fab43eba8c304412e9d78c685d1.jpg"/>
  <Relationship Id="rId3" Type="http://schemas.openxmlformats.org/officeDocument/2006/relationships/hyperlink" Target="https://politica.lumbre.lat/object/tco-neg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1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d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ás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neg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la comunicación política como transmisión de sentido en el receptor: identificar ruido, elegir canal y sostener coherencia entre dicho, hecho y contex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cargos públicos hablan mucho y comunican poco: confunden el micrófono con el entendimiento. Esta primera lección del curso fija el básico: tu mensaje no es lo que dijiste, es lo que la gente entendió y recuerda; el ruido (ruido real, de canal y de desconfianza) decide la mitad del resultado; y la coherencia entre lo que dices, lo que haces y lo que otros dicen por ti es el verdadero multiplic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unicación política · ruido · mensaje · coherencia · can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ensaje no es lo que dijiste: es lo que quedó en el otr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do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to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—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o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ensaje no es lo que dijiste: es lo que quedó en el otr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rraf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g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n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)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ci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ensaje no es lo que dijiste: es lo que quedó en el otr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u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stitucional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i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gafo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mbard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ensaje no es lo que dijiste: es lo que quedó en el otr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í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s—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ensaje no es lo que dijiste: es lo que quedó en el otr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iz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)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ang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usteridad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ens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to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mensaje no es lo que dijiste: es lo que quedó en el ot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uatro fallidos típicos de un mensaje político y su corrección de fon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71825"/>
                <a:gridCol w="3162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rr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en tu códi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itular técnico que «todo el mundo entendió» menos el veci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r al terreno del receptor: un solo beneficio, en su idio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ido de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árrafo largo que se reexplica como rum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hecho, varias piezas: versión por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ido de desconfian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aga lo que digo»: credibilidad gas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o conducta, después discurso; promesas chicas cumpl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71825"/>
                <a:gridCol w="3162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rr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oherencia de voc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ú dices una cosa, tu bancada otra, tu gasto la terc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inear dicho-hecho-entorno o no soltar el 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mensaje no es lo que dijiste: es lo que quedó en el o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calde anunció con bombo la tarifa del agua: la redujo 8 % y quedó por debajo del promedio estatal. A la semana, en el mercado la gente dice «la subió». ¿Dónde falló más probablemente la comunic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el dato: la reducción del 8 % era muy chica para merecer anun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el ruido de desconfianza y la ausencia de prueba simple: sin historial creíble y sin un comparativo que la gente pueda verificar (recibo anterior vs nuevo), el titular compite contra el rumor y pierd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 el canal: los anuncios de tarifas solo pueden hacerse por cabil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la oratoria: el alcalde leyó el discurso en lugar de improvis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mensaje no es lo que dijiste: es lo que quedó en el o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mensaje se redactó claro y llegó a mucha gente, la comunicación fue exito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rácticas que recomienda el asesor de comunicación de un director de instituto polític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ntes de publicar, ensayar el mensaje con cinco personas fuera del círcu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sar la misma pieza larga en gaceta, redes y grupo de WhatsApp para que sea consist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isar antes la coherencia entre lo que dice el jefe, el gasto y la banca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ajar la desconfianza con verificaciones que el ciudadano pueda hacer sol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el último mensaje importante que tú (o tu organización) hayas lanzado. Hazle la autopsia con la lección: ¿vivió en tu código o en el del receptor? ¿qué ruido —físico, de canal, de desconfianza— lo mató o lo deform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nal le tocaba y cuál usaste? ¿las tres voces (dicho, hecho, entorno) eran coherentes o el mensaje se desmintió solo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1"/>
              </a:rPr>
              <a:t><![CDATA[Comunicar para acordar: el bás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versión corregida en tres frases, una por canal que tu audiencia realmente usa, y di cómo la probarías en treinta personas fuera de tu círcu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autopsia revela que el mensaje nunca pensó al receptor, no es tu fracaso personal: es un proceso ausente. Y los procesos se instalan mañ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2026-10-24T06:25:06Z</dcterms:created>
  <dcterms:modified xsi:type="dcterms:W3CDTF">2026-10-24T06:25:06Z</dcterms:modified>
  <dc:title>Comunicar para acordar: el básico</dc:title>
  <dc:description>Presentación editable del OA «Comunicar para acordar: el básico». Enlace: https://politica.lumbre.lat/object/tco-neg-r01-oa01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