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tco-neg-r01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co-neg-r01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orden importa: primero quién, después qué» (2 de 5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orden importa: primero quién, después qué» (3 de 5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orden importa: primero quién, después qué» (4 de 5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orden importa: primero quién, después qué» (5 de 5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tco-neg-r01-oa02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«Si tienes 22 y llevas 80 solicitudes y 3 entrevistas fantasma, esta ley es para ti: el primer mes de tu capacitación lo paga el incentivo, no tu jefe, y entra con reglas claras en 90 días.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opción buena es la 3: nombra **a quién** (22 años, 80 solicitudes), reconoce el **problema en su idioma** (entrevistas fantasma —esa palabra es la audiencia hablando—), y da una **promesa con prueba de bolsillo** (quién paga el mes, en cuánto tiempo). La 1 abre con el dato de gobierno —la evidencia llega al final, no al principio: la cifra sin vida no convoca—. La 2 es el idioma del comité legislativo: tu audiencia no traduce «simplificación procedural». La 4 es el error más común en cargos que llevan tiempo: **confundir la historia del trámite con la razón del voto**; a la audiencia no le importa quién la presentó, le importa qué le resuelve. Haz la prueba mental: ¿esta frase la repetiría un joven en el autobús? La 3 sí; las otras 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RINCIPIO de mensajería: la entrada eficaz ancla en la experiencia vivida por la audiencia concreta (problema sentido), conecta con una promesa específica y verificable, y posterga el marco técnico-institucional —que es soporte, no apertura—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co-neg-r01-oa02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, y es la trampa del funcionario que quiere «reportar todo». Tu instinto de rendición de cuentas («que se sepa todo lo que hicimos») choca con la física de la atención: **si dices cinco cosas, la gente escoge una o ninguna**. La disciplina correcta no es mentir menos: es **gobernar el orden** —un mensaje por audiencia, una idea por pieza, y el resto como soporte documentado para quien quiera profundidad (rueda de prensa, informe, portal)—. La tríada se repite con cada audiencia, pero cada audiencia recibe **su** tríada. Y aquí conecta el curso con la negociación de la ruta 3: quien llega a una mesa con veinte temas no negocia: **dispara su propia posición al aire**. La claridad del mensaje es también poder de negociación: el otro sabe qué quieres, y tú sabes qué estás dispuesto a solt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RINCIPIO de disciplina de mensaje: la audiencia no jerarquiza una lista —escoge una o ninguna—; varios mensajes simultáneos desde la misma fuente producen dilución: todos compiten, ninguno lleg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co-neg-r01-oa02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D) Cada pieza nueva puede introducir su propia idea central según el humor del dí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ase 4 es el error disfrazado de creatividad: el «humor del día» es exactamente lo que la prueba de recuerdo a 48 horas castiga —veinte personas, veinte mensajes—. Las frases 1, 2 y 3 son correctas y corresponden al problema sentido, la promesa creíble y la compresión con soporte. Regla final para tu mesa de trabajo: la idea central **se decide una vez y se declara**: si una pieza nueva no sirve a la idea central, es otra campaña o es relleno —y el relleno, en política, se cobra caro el día del escrutinio—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RINCIPIO de consistencia narrativa: una sola idea central sostenida en el tiempo construye relato; piezas con ideas distintas cada día suman actividad, no mensaje —la audiencia registra incoherencia antes que riqueza—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tco-neg-r01-oa02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scribe la tríada completa de tu proyecto o causa actual: audiencia (una, concreta, con nombre de vida), problema sentido (cómo lo diría esa persona en su cocina, no en un informe), promesa creíble (con quién hace, cuánto tarda y qué prueba la respalda). Comprímela en tres frases —problema, promesa, por qué tú— y ponla a prueba: dásela a leer a dos personas fuera de tu círculo, retírala 48 horas y pregunta qué recordaron. Publica tu mensaje corregido solo si las dos versiones recuerdan la misma ide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tco-neg-r01-oa02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42749" r:id="rId1"/>
    <p:sldLayoutId id="2481842750" r:id="rId2"/>
    <p:sldLayoutId id="2481842751" r:id="rId3"/>
    <p:sldLayoutId id="2481842752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9fcf03f48ac10a2d6b4bce557670f9439b89b93d4f985c041.jpg"/>
  <Relationship Id="rId3" Type="http://schemas.openxmlformats.org/officeDocument/2006/relationships/hyperlink" Target="https://politica.lumbre.lat/object/tco-neg-r01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neg-r01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neg-r01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neg-r01-oa02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neg-r01-oa02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neg-r01-oa02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neg-r01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neg-r01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neg-r01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neg-r01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neg-r01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neg-r01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neg-r01-oa02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neg-r01-oa02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neg-r01-oa02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neg-r01-oa02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tco-neg-r01-oa02" TargetMode="External"/>
  <Relationship Id="rId3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udiencia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blema,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mesa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íad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ens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tco-neg-r01-oa02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neg-r01-oa02"/>
              </a:rPr>
              <a:t><![CDATA[Audiencia, problema, promesa: la tríada del mensaj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ruir un mensaje político completo definiendo audiencia concreta, problema sentido y promesa creíble, comprimido en una idea central con variantes verificable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neg-r01-oa02"/>
              </a:rPr>
              <a:t><![CDATA[Audiencia, problema, promesa: la tríada del mensaj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 mensaje que funciona en política responde tres preguntas en el orden correcto: a quién le hablo exactamente, qué problema le reconozco desde su vida, y qué le prometo que yo pueda cumplir. Esta lección te da la tríada de construcción, la compresión a una idea y tres frases, y la prueba de recuerdo que decide si tu mensaje existe o solo se escuchó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6195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100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mensaje político · audiencia · promesa · relato · comunicación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orden importa: primero quién, después qué ·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neg-r01-oa02"/>
              </a:rPr>
              <a:t><![CDATA[Audiencia, problema, promesa: la tríada del mensaj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í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e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v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te»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u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re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re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mad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on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in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nu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erci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n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óve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ámi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al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enci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PRINCI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unic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ua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orden importa: primero quién, después qué ·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neg-r01-oa02"/>
              </a:rPr>
              <a:t><![CDATA[Audiencia, problema, promesa: la tríada del mensaj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cífic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ér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gante)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)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nt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y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r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icadore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er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ismal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ú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obert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u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2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%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m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i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r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jer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lvi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tes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sa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ie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s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ier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da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BUE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ÁCTIC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noc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iom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orden importa: primero quién, después qué ·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neg-r01-oa02"/>
              </a:rPr>
              <a:t><![CDATA[Audiencia, problema, promesa: la tríada del mensaj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udada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rec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)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)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s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í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nd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í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«camina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nu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óvi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ada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transformarem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u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al»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me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aden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quelet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sotr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rem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sa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5242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nt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un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orden importa: primero quién, después qué ·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neg-r01-oa02"/>
              </a:rPr>
              <a:t><![CDATA[Audiencia, problema, promesa: la tríada del mensaj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t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cc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e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sa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mor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lunt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rrach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kermé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saj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erativa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ntr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s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PRINCI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saje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nd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ipl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sing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sage»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erarqui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ú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is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og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erarquí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og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val—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«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r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v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d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a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nutos»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«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óvi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an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z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nit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ign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»)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orden importa: primero quién, después qué ·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neg-r01-oa02"/>
              </a:rPr>
              <a:t><![CDATA[Audiencia, problema, promesa: la tríada del mensaj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ú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«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yunta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risdi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nitari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pe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m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»)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f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8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0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enciones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uel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0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ñ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endi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car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onia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ó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sa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ste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er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8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i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po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labr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unci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calde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s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t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vi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saj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vi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ividad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lqui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n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ti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rca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trica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orden importa: primero quién, después qué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neg-r01-oa02"/>
              </a:rPr>
              <a:t><![CDATA[Audiencia, problema, promesa: la tríada del mensaj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tríada aplicada a tres mensajes típicos de un cargo municipa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neg-r01-oa02"/>
              </a:rPr>
              <a:t><![CDATA[Audiencia, problema, promesa: la tríada del mensaj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7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057525"/>
        </p:xfrm>
        <a:graphic>
          <a:graphicData uri="http://schemas.openxmlformats.org/drawingml/2006/table">
            <a:tbl>
              <a:tblPr firstRow="1" bandRow="1"/>
              <a:tblGrid>
                <a:gridCol w="1781175"/>
                <a:gridCol w="2886075"/>
                <a:gridCol w="34480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Audienci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oblema sentid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omesa creíbl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adres de la colonia nor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Al doctor se llega caminando 20 minutos y a veces no hay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idad móvil en marzo: 7 minutos desde casa, con camión ya presupuest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merciantes del centr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Cualquier operativo los cierra sin avisar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glamento publicado con 30 días de aviso y mesa fija con la cáma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Jóvenes de 18 a 25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Nadie les da la palabra en la junta de colonia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sejo de jóvenes con voz y voto en obras de su distri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neg-r01-oa02"/>
              </a:rPr>
              <a:t><![CDATA[Audiencia, problema, promesa: la tríada del mensaj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orden importa: primero quién, después qué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diputado quiere comunicar su iniciativa de «Ley de empleo juvenil». ¿Cuál apertura de mensaje respeta mejor la tríada audiencia-problema-promes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«El desempleo juvenil alcanza 18.7 % en la entidad, cifra que exige una respuesta legislativa integral del Estado.»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3432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«La ley crea incentivos fiscales, simplifica procedimentalmente la contratación y deroga impuestos obsoletos de 1998.»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neg-r01-oa02"/>
              </a:rPr>
              <a:t><![CDATA[Audiencia, problema, promesa: la tríada del mensaj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«Si tienes 22 y llevas 80 solicitudes y 3 entrevistas fantasma, esta ley es para ti: el primer mes de tu capacitación lo paga el incentivo, no tu jefe, y entra con reglas claras en 90 días.»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2288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«Mis compañeros y yo presentamos esta iniciativa con el respaldo de todos los sectores productivos.»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neg-r01-oa02"/>
              </a:rPr>
              <a:t><![CDATA[Audiencia, problema, promesa: la tríada del mensaj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orden importa: primero quién, después qué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ne llevar varios mensajes distintos a cada audiencia, porque así queda claro que el gobierno atiende muchas prioridad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neg-r01-oa02"/>
              </a:rPr>
              <a:t><![CDATA[Audiencia, problema, promesa: la tríada del mensaj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reglas de escritura de mensajes del equipo de campaña de una senaduría. En cuál se coló el error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 problema se describe primero en la experiencia del ciudadano, y el dato oficial lo respalda despué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 promesa se redacta en términos de la vida del otro: quién hace, cuánto tarda, qué cambi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a idea central se lleva en una frase y se acompaña con soporte documentado para quien profundic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neg-r01-oa02"/>
              </a:rPr>
              <a:t><![CDATA[Audiencia, problema, promesa: la tríada del mensaj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Cada pieza nueva puede introducir su propia idea central según el humor del dí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neg-r01-oa02"/>
              </a:rPr>
              <a:t><![CDATA[Audiencia, problema, promesa: la tríada del mensaj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 la tríada completa de tu proyecto o causa actual: audiencia (una, concreta, con nombre de vida), problema sentido (cómo lo diría esa persona en su cocina, no en un informe), promesa creíble (con quién hace, cuánto tarda y qué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92417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 la respalda)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67075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ímela en tres frases —problema, promesa, por qué tú— y ponla a prueba: dásela a leer a dos personas fuera de tu círculo, retírala 48 horas y pregunta qué recordaro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tco-neg-r01-oa02"/>
              </a:rPr>
              <a:t><![CDATA[Audiencia, problema, promesa: la tríada del mensaj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1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a tu mensaje corregido solo si las dos versiones recuerdan la misma ide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el experimento de memoria falla, no culpees a las dos personas: la tríada todavía tiene un hueco —normalmente la promesa, que suele ser grande en vez de creíble—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2026-10-24T07:21:16Z</dcterms:created>
  <dcterms:modified xsi:type="dcterms:W3CDTF">2026-10-24T07:21:16Z</dcterms:modified>
  <dc:title>Audiencia, problema, promesa: la tríada del mensaje</dc:title>
  <dc:description>Presentación editable del OA «Audiencia, problema, promesa: la tríada del mensaje». Enlace: https://politica.lumbre.lat/object/tco-neg-r01-oa02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