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neg-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neg-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es una decisión política»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es una decisión política»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es una decisión política»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es una decisión polític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neg-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cuchar hasta el final con dos segundos de silencio, parafrasear lo central —incluido lo que la historia de la calle reveló— y preguntar una vez más «¿qué has intentado antes y cómo t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3: el orden cronológico de la señora **es el mapa del problema**: cuando cuenta que hace tres años otro funcionario «ya iba a mandar la máquina», no divaga —te está dando el historial de credibilidad con el que vas a trabajar—. La 1 es la eficientitis que destruye la escucha: «al grano» le dice a la sala entera que tu tiempo vale más que su palabra —y se corre la voz—. La 2 es la burocratización del despecho: el canal oficial es para el registro, no para la representación; quien delega la escucha en el formato pierde el único canal que le daba la realidad. La 4 comete el error simétrico: **responder antes de entender** —los datos técnicos encima de una queja sin parafrasear suenan a «no me importa lo que dijiste, importa lo que yo sé»—. Regla para tu agenda: la junta que termina con la gente sintiéndose escuchada y un registro escrito de qué se hará, aunque sea poco, gobierna más que la que reparte tres soluciones sin oí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escucha activa: el relato «desordenado» suele contener el diagnóstico —quién resulta afectado, qué intentos fallaron, qué memoria de promesas incumplidas carga la colonia—; cortar, desviar al canal oficial o responder con datos sin parafrasear son las tres formas de perder la información y la confianza en un mismo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neg-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aclararlo es lo que hace la técnica **usable en política real**: tu trabajo no es convertirte en eco de la junta —eso es populismo de pasillo, y la ruta de pensamiento crítico te dejó los lentes para verlo—, es **entender para decidir bien y negociar con mapa completo**. Fíjate en el poder de esta distinción: el parafraseo («lo que te escucho es que…») le quita al desacuerdo su forma más barata —el hombre de paja, que es refutar lo que el otro no dijo—; si vas a disentir, disientes **de su versión real**, y eso te da autoridad incluso ante sus propios vecinos. En la mesa de negociación de la ruta 3 esto vale literalmente dinero: quien parafrasea antes de contraofertar descubre que el rival pide X pero le urge Y —y Y suele ser más barato de dar que X de con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mediación: la escucha activa es comprensión verificada del punto del otro —parafraseo y preguntas—, no adhesión; se puede entender perfectamente una posición y disentir de ella con toda la legiti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neg-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genda de la gira se arma con la lista de colonias que más quejas concentra en los formatos ofi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y es sutil porque parece criterio de prioridades: **los formatos oficiales miden la confianza previa en el canal**, no la gravedad del problema —la colonia que dejó de llenar quejas te está dando su dato más importante: que perdió la fe, y ahí la escucha vale doble —los datos de participación y encuesta de la ruta «datos y política» afinarán esta lectura—. Las líneas 1, 3 y 4 son correctas: devolución, parafraseo y registro. Reflexión final de la lección y antesala de la ruta 3: la escucha es **la única técnica de este curso que no requiere que te escuchen a ti** —está enteramente de tu lado, gratis, y se puede empezar est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diseño de escucha: el canal oficial mide a quienes **ya** saben usar el canal; las colonias sin quejas registradas suelen ser las que ya renunciaron a ser escuchadas —justo donde la escucha rinde más—; ir donde gritan es gestión de reclamos, no re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neg-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genda esta semana una conversación real con alguien afectado por un tema que tú decides (un vecino, un comerciante, un usuario de tu servicio). Aplícalo completo: silencio de dos segundos, parafraseo de lo central, una pregunta de profundización («¿qué has intentado y cómo te fue?») y nota en la bitácora nombre, queja, compromiso y fecha de devolución. Al cerrar, escribe la confesión del ejercicio: ¿cuántas veces te sorprendiste preparando la respuesta mientras el otro habl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neg-r02-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5473" r:id="rId1"/>
    <p:sldLayoutId id="2481865474" r:id="rId2"/>
    <p:sldLayoutId id="2481865475" r:id="rId3"/>
    <p:sldLayoutId id="24818654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120fe27ada8bd6e77630a702d1adbf7f2849a2d6a789dc31.jpg"/>
  <Relationship Id="rId3" Type="http://schemas.openxmlformats.org/officeDocument/2006/relationships/hyperlink" Target="https://politica.lumbre.lat/object/tco-neg-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2-oa02" TargetMode="External"/>
  <Relationship Id="rId3"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uch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t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s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di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c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co-neg-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acticar la escucha activa en contextos políticos: callar sin preparar la respuesta, parafrasear, preguntar para profundizar y convertir la escucha insumo de decisión y de negoci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rgo público que no escucha gobierna con el mapa de otro: el del funcionario que lo visitó antes, el del periodista que le resumió la ciudad, el del equipo que le dice lo que quiere oír. Esta lección enseña la habilidad silenciosa que sostiene la representación y la negociación: escuchar para entender —no para responder—, con técnicas concretas: silencio, parafraseo, preguntas de profundización y registro que se convierte en decisión.]]></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scucha activa · diálogo · juntas vecinales · negociación · represent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es una decisión polític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u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í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aul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p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ufic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umb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br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itim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ed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es una decisión polític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ivi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ch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nu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n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es una decisión polític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len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fras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l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fras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pre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es una decisión polític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m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ó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fundiz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én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ch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r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ie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es una decisión polític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o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quir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p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pué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u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ch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es una decisión polí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 quien oye para responder vs qué hace quien escucha para ente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90675"/>
                <a:gridCol w="2667000"/>
                <a:gridCol w="3857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ír para respo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cuchar para ent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ecino se expla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s tu respuesta mientras ha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s dos segundos de silencio antes de cont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 su qu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utas el punto más débil de lo que d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fraseas el punto más fuerte: «si te entendí, lo central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un cabo 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omites para no alargar la reu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s de apertura: «¿a quién más afecta 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recuerdas quién dijo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 con nombres, compromisos y fecha de d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scuchar es una decisión políti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junta, una señora lleva diez minutos quejándose del drenaje y se va por las ramas con la historia de su calle. ¿Cuál es la mejor conducta de escucha del regidor?]]></a:t>
            </a:r>
          </a:p>
        </p:txBody>
      </p:sp>
      <p:sp>
        <p:nvSpPr>
          <p:cNvPr id="9" name=""/>
          <p:cNvSpPr txBox="1"/>
          <p:nvPr/>
        </p:nvSpPr>
        <p:spPr>
          <a:xfrm>
            <a:off x="666750" y="2647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tésmente detenerla en el minuto 3: «Al grano, señora: ¿qué quiere que haga el ayuntamiento?», para respetar el tiempo de todos.]]></a:t>
            </a:r>
          </a:p>
        </p:txBody>
      </p:sp>
      <p:sp>
        <p:nvSpPr>
          <p:cNvPr id="10" name=""/>
          <p:cNvSpPr txBox="1"/>
          <p:nvPr/>
        </p:nvSpPr>
        <p:spPr>
          <a:xfrm>
            <a:off x="666750" y="36576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la hablar sin intervenir, y al terminar decirle que presente una queja por el sistema oficial para que quede regist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uchar hasta el final con dos segundos de silencio, parafrasear lo central —incluido lo que la historia de la calle reveló— y preguntar una vez más «¿qué has intentado antes y cómo te fue?».]]></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ponder en el momento con los datos técnicos de la obra de drenaje para demostrar que el problema ya está atendi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scuchar es una decisión políti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uchar activamente significa estar de acuerdo con quien hab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prácticas de un equipo que prepara la gira de escucha de su abanderada.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 final de cada junta, se dice a los presentes qué se hará con lo escuchado y cuándo se inform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genda de la gira se arma con la lista de colonias que más quejas concentra en los formatos oficial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cada intervención se parafrasea lo central antes de responder o discrep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en escucha anota nombres, compromisos concretos y fechas en una bitácora únic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enda esta semana una conversación real con alguien afectado por un tema que tú decides (un vecino, un comerciante, un usuario de tu servicio).]]></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lícalo completo: silencio de dos segundos, parafraseo de lo central, una pregunta de profundización («¿qué has intentado y cómo te fue?») y nota en la bitácora nombre, queja, compromiso y fecha de devolu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2-oa02"/>
              </a:rPr>
              <a:t><![CDATA[Escuchar: la mitad del trabajo que casi nadie ha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cerrar, escribe la confesión del ejercicio: ¿cuántas veces te sorprendiste preparando la respuesta mientras el otro hablaba?]]></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arafraseo te salió forzado, no es torpeza: es que tu oreja estaba en tu guion. La segunda vez sale más solo —por eso se llama práctic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2026-10-24T13:40:00Z</dcterms:created>
  <dcterms:modified xsi:type="dcterms:W3CDTF">2026-10-24T13:40:00Z</dcterms:modified>
  <dc:title>Escuchar: la mitad del trabajo que casi nadie hace</dc:title>
  <dc:description>Presentación editable del OA «Escuchar: la mitad del trabajo que casi nadie hace». Enlace: https://politica.lumbre.lat/object/tco-neg-r02-oa02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