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piden no es lo que necesitan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piden no es lo que necesitan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piden no es lo que necesitan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piden no es lo que necesitan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piden no es lo que necesitan» (6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3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Dejar de discutir la etiqueta «entregar el agua» y preguntar qué hay debajo: ¿cobertura, tarifa, transparencia, control municipal? — y proponer una cláusula que responda cada interés con un criterio objetivo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3: «entregar el agua» es una **posición con moralina**; debajo puede haber «no confío en que la tarifa no suba», «el municipio debe conservar el control de la red» o «quiero que esta decisión pase por el cabildo en vivo» —y cada una tiene una respuesta de diseño: tope tarifario con índice público, titularidad de activos, transmisión de sesiones—. Convierte la pelea de adjetivos en tabla de intereses. La 1 es el ad hominem de la ruta de pensamiento crítico aplicado en la mesa: quema a la regidora y quema el acuerdo —y el tema va a volver, con más ruido—. La 2 es negociar **sin** la oposición: el cansancio no es un mecanismo, es un deseo; y los contratos firmados «para que se cansen» se renegocian en la calle. La 4 cierra en falso: la mayoría vota **la posición**, no el interés —y la negociación por intereses que no se hizo regresa como amparo, como protesta o como revocación en el siguiente periodo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negociación por intereses: el conflicto de posiciones se estanca porque la etiqueta («entregar») no es negociable; preguntar por los intereses debajo de la etiqueta (cobertura, tarifa, control, transparencia) y anclar cada respuesta a criterios objetivos abre el diseño de un acuerdo que las posiciones cerradas no permiten v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ta es la lección que reordena tu manera de sentarte en cualquier mesa. El dirigente que grita «no me muevo» pero se queda sin obra y sin elección en tres meses tiene una BATNA pésima; el funcionario callado que puede reorientar el presupuesto con otra prioridad tiene una buena, y **el que conoce su alternativa negocia sin miedo** —el que no, firma lo primero con tal de salir—. Corolario práctico: antes de toda negociación, **gasta una tarde en tu alternativa** —reunir precedentes, asegurar aliados, tasar el costo real de no cerrar—; esa tarde vale más que toda la retórica que llevarás puesto a la mesa. Y corolario ético, no menor: la BATNA se calcula, **no se inventa**: amenazar con una alternativa que no existe es la trampa que quema tu reputación cuando el farol se ve (PRINCIPIO de credibilidad negociador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teoría de la negociación: el poder de negociación deriva del costo relativo de no llegar a acuerdo —lo que cada parte pierde al levantarse de la mesa—, no del tamaño de la demanda ni del volumen con que se enu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levar la lista de posiciones propias en orden de importancia y no revelar ninguna hasta el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**la posición no es información privilegiada — es la capa menos útil de tu mapa**; negociar guardando todo hasta «la propuesta final» es apostar a que el otro adivine tus intereses —y si adivina mal, el acuerdo se rompe o se firma caro—. Lo que sí se prepara en privado es el piso de intereses y la BATNA (frases 1 y 2 correctas), y lo que sí conviene poner sobre la mesa temprano son los **criterios** compartidos (frase 4 correcta). Cita de cierre con la lección anterior: la escucha existe para esto —descubrir el interés mientras el otro aún cree que solo te está declarando su posición—. El que llega a la mesa con las posiciones del rival bien leídas, ya negoció la mitad antes de sent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negociación integrativa: las posiciones reservadas y jugadas todas al final convierten la mesa en regateo de suma cero; lo que se comparte y se trabaja son los intereses y los criterios, que son la materia prima del acuerdo de ganar-ga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dentifica una negociación real en tu organización (asignación de recursos, una alianza, un conflicto con un grupo, la banda de una obra). Separa en dos columnas: qué pide cada lado (posiciones) y qué necesita cada lado (intereses —incluidos los tuyos, aunque te incomoden: reconocimiento, plazo, no quedar expuesto). Escribe tu BATNA en una línea y cómo la podrías fortalecer esta semana; nombra un criterio objetivo que sirva de árbitro para la cifra que pelearían. Termina formulando la pregunta de interés que le harías al otro lado después de parafrasear su 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9196" r:id="rId1"/>
    <p:sldLayoutId id="2481839197" r:id="rId2"/>
    <p:sldLayoutId id="2481839198" r:id="rId3"/>
    <p:sldLayoutId id="248183919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acb3119ce0dea5bc39266b92b614f28368e7b8e541ff3171.jpg"/>
  <Relationship Id="rId3" Type="http://schemas.openxmlformats.org/officeDocument/2006/relationships/hyperlink" Target="https://politica.lumbre.lat/object/tco-neg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3-oa01" TargetMode="External"/>
  <Relationship Id="rId3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i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es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az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neg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posiciones de intereses, identificar el interés propio y el del rival, calcular la BATNA propia y negociar por intereses con criterios objetivos en lugar de regateo de postur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olítica casi todo se negocia: la votación de una ley, la banda de transporte, la alianza electoral, el conflicto vecinal. El error cuesta caro: negociar contra lo que el otro pide en vez de contra lo que el otro necesita. Esta lección es el corazón del curso: la distinción posiciones-intereses, el mejor alternativa real (BATNA), los criterios objetivos y cómo se abre el espacio de acuerdo donde parecía no habe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negociación · intereses · BATNA · Harvard · acuerd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iden no es lo que necesita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vard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mp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terpre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vi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én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r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iden no es lo que necesita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n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e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uv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h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und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d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ren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vimento…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ocan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iden no es lo que necesita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t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ece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—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ét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í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iden no es lo que necesita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lé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s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tiat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emen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m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m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afarse—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go…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mi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de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?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N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iden no es lo que necesita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o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te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ed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ó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u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ve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iden no es lo que necesita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ZOP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j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nfundib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oc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?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fras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res—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iden no es lo que necesita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 posición al interés: tres reencuadres típicos de la mesa polític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2247900"/>
                <a:gridCol w="2724150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sición que escuch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terés probable debaj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lo sa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a la reforma del reglamento de tránsito», bloque empresar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las predecibles y costos de adecuación acotados, no perpetuidad del statu qu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versión de la reforma sí podrían vivir: con qué plazo y con qué mesa de acompañamiento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100 % del presupuesto para mi colonia», lider vec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 visible antes de la elección y no ser visto como el que perd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tramo te sirve más para la foto que necesitas y en qué fecha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2247900"/>
                <a:gridCol w="2724150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sición que escuch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terés probable debaj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lo sa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voy a ceder la diputación», dirigente de partido ali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tus dentro de su corriente y blindaje de su operación lo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¿Qué necesitas que quede asegurado para tu gente si vas a segunda?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piden no es lo que necesi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lcalde quiere firmar con la concesionaria del agua; la regidora se opone: «es entregar el agua». Según el método de intereses, ¿cuál es el movimiento correcto de quien negoc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ubir la apuesta pública: responder que la regidora «le debe favores a la concesionaria» para mover el debate al terreno de la lealt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576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egociar directo con la concesionaria aumentando la duración del contrato a cambio de bajar la tarifa: mientras el contrato avance, la regidora se cans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jar de discutir la etiqueta «entregar el agua» y preguntar qué hay debajo: ¿cobertura, tarifa, transparencia, control municipal? — y proponer una cláusula que responda cada interés con un criterio objetivo verific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ometer a votación inmediata: el que tiene mayoría cierra la posición y la negociación termi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piden no es lo que necesit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negociación, quien tiene la mejor alternativa (BATNA) es quien tiene más poder, aunque su posición pública sea la más déb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preparativos de una dirigencia partidista antes de negociar la candidatura común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ribir la mejor alternativa propia si no hay acuerdo, y estimar la del otro part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finir de antemano los intereses que sí se pueden comprar y el piso que no se muev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levar la lista de posiciones propias en orden de importancia y no revelar ninguna hasta el fin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cordar con el equipo los criterios objetivos —encuestas, precedentes— con que se valuarán las cifr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una negociación real en tu organización (asignación de recursos, una alianza, un conflicto con un grupo, la banda de una obr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 en dos columnas: qué pide cada lado (posiciones) y qué necesita cada lado (intereses —incluidos los tuyos, aunque te incomoden: reconocimiento, plazo, no quedar expuesto)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3-oa01"/>
              </a:rPr>
              <a:t><![CDATA[Posiciones vs intereses: el corazón de la negoci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BATNA en una línea y cómo la podrías fortalecer esta semana; nombra un criterio objetivo que sirva de árbitro para la cifra que pelearían. Termina formulando la pregunta de interés que le harías al otro lado después de parafrasear su posi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0575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n la columna de intereses propios solo encuentras «ganar», todavía estás en posiciones: baja dos preguntas más abajo («¿y ganar para qué?»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076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2026-10-24T06:22:03Z</dcterms:created>
  <dcterms:modified xsi:type="dcterms:W3CDTF">2026-10-24T06:22:03Z</dcterms:modified>
  <dc:title>Posiciones vs intereses: el corazón de la negociación</dc:title>
  <dc:description>Presentación editable del OA «Posiciones vs intereses: el corazón de la negociación». Enlace: https://politica.lumbre.lat/object/tco-neg-r03-oa01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