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co-neg-r03-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neg-r03-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cuerdo se juzga por lo que pasa después de la foto» (2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cuerdo se juzga por lo que pasa después de la foto» (3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cuerdo se juzga por lo que pasa después de la foto» (4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cuerdo se juzga por lo que pasa después de la foto» (5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cuerdo se juzga por lo que pasa después de la foto» (6 de 7).]]></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cuerdo se juzga por lo que pasa después de la foto»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co-neg-r03-oa0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co-neg-r03-oa0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unir el acta: ¿quién verificaba el cubrimiento, con qué criterio y qué cláusula de revisión se pactó? — después, reclamar con la evidencia en la mesa y ejecutar el mecanismo, no el eno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buena es la 2: la pregunta profesional ante el incumplimiento **no es «¿me traicionaron?» sino «¿qué dice el acta?»** —si el acta define cobertura (frecuencia, horarios, aforo observable), el «por combustible» se contesta con la planilla de corridas, no con adjetivos—. Si el acta **no** lo define, acabas de descubrir que firmaste una actitud: corrige el vacío en la misma mesa de revisión. La 1 es la tesis de la lección en reversa: romper por impulso quema tu reputación de cumplidor y te deja sin acuerdo **y** sin relación. La 3 renegocia en informal la promesa que ya se rompió en informal: el nuevo compromiso verbal pesará lo que pesó el primero. La 4 confunde paciencia con complicidad: cada mes sin reclamar documenta que el incumplimiento **sale gratis**. Y el aprendizaje final del curso: «cumplir lo firmado» no es una virtud pasiva — es el diseño activo de quién, qué, cuándo, cómo se verifica y qué pasa si algo se mue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 de cumplimiento de acuerdos: el incumplimiento se trata con el mecanismo pactado (verificación, evidencia, revisión); ni la ruptura instintiva ni la espera cómplice ni la informalidad protegen el acuerdo —lo reemplazan por la relación de fuerza, donde siempre pierde el que menos document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neg-r03-oa0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ta es la cuenta que la política siempre cobra. Cada vez que humillas a un rival con poder de obstrucción, le estás **dejando deuda a tu futuro**: la próxima ley, el próximo presupuesto, la próxima lista —él estará, con memoria y con incentivos para cobrarte—. El cálculo maduro de la mesa repetida es distinto: **maximizar el valor del acuerdo de hoy sin destruir al socio de mañana**, que incluye la frugal regla de oro del ganador: dejar que el otro cuente su victoria en su propia casa («el acuerdo que la oposición vendió como suyo fue el que salvó la gobernabilidad del municipio dos años»). Ojo con la lectura blanda: «cuidar la relación» no es ceder en el contenido —es cuidar **cómo** cierras, no **qué** cierras—; y hay relaciones que se cuidan poniendo límite, no regal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 de juegos repetidos: cuando la interacción continúa, el costo de la victoria pírrica se paga en las mesas siguientes —obstrucción, desconfianza, reputación de socio peligroso—; la optimización de una sola ronda destruye valor en las de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neg-r03-oa0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 Lo que no quepa en el acta se deja «a la buena fe de las partes» para no enrarecer la fi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frase 4 es el error, y es la más tentadora porque **parece elegancia diplomática**: «dejémoslo en buena fe» es el cementerio de los acuerdos —cuando llegue el conflicto, la buena fe será la del que tenga más poder y más narrativa—. Lo que no se pueda detallar hoy merece al menos un **mecanismo mínimo**: quién decide, con qué aviso, bajo qué criterio (frase 3). Las líneas 1, 2 y 3 son correctas: dueño con nombre, revisión con checklist y aviso antes de escalar. Y la moraleja final del curso completo, con la que te quedas: **la firmeza de un acuerdo no se mide en la firma — se mide en el día tres**, cuando el incentivo de incumplir ya llegó y solo el diseño y la relación lo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INCIPIO de redacción de acuerdos: la «buena fe» sin mecanismo no es una cláusula, es la ausencia de cláusula —lo que no se diseña se delega al más poderoso cuando surja el conflicto—; el acta existe precisamente para los escenarios incómo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tco-neg-r03-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un acuerdo real que tú tengas vigente (una coalición, un compromiso público con vecinos, un pacto interno de equipo, hasta un acuerdo doméstico de reparto de cargas). Pásale la lista de cinco: quién exactamente, qué con verbo y objeto, cuándo con hitos, cómo se verifica con criterio objetivo, qué pasa si algo se mueve. Identifica el control más flojo y redacta la enmienda (una línea) que lo repara. Cierra con la pregunta de relación: si tu contraparte contara esta historia a los suyos, ¿suena a socio que ganó o a bando que perdió? Y qué te cuesta responderle eso ho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tco-neg-r03-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9155" r:id="rId1"/>
    <p:sldLayoutId id="2481839156" r:id="rId2"/>
    <p:sldLayoutId id="2481839157" r:id="rId3"/>
    <p:sldLayoutId id="248183915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f8187b0968a3024a3a9fbe33119820ed515f86608091e221.jpg"/>
  <Relationship Id="rId3" Type="http://schemas.openxmlformats.org/officeDocument/2006/relationships/hyperlink" Target="https://politica.lumbre.lat/object/tco-neg-r03-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3-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3-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3-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3-oa02"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3-oa02"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3-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3-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3-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3-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3-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3-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3-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3-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3-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3-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3-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3-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3-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3-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tco-neg-r03-oa02" TargetMode="External"/>
  <Relationship Id="rId3" Type="http://schemas.openxmlformats.org/officeDocument/2006/relationships/notesSlide" Target="../notesSlides/notesSlide2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stru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id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cuer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spué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irm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tco-neg-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3-oa02"/>
              </a:rPr>
              <a:t><![CDATA[Construir y cuidar un acuerdo despué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eñar acuerdos ejecutables con partes explícitas (quién hace qué, cuándo, cómo se verifica y cómo se revisa) y sostener la relación política que permite el siguiente acuerd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3-oa02"/>
              </a:rPr>
              <a:t><![CDATA[Construir y cuidar un acuerdo despué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rma no es el final de la negociación: es el inicio de su prueba. La mayoría de los acuerdos políticos mueren de diseño —letras chiquitas sin dueño, plazos sin acta, incumplimientos sin consecuencia— y de relación —el rival humillado hoy es el obstructor de mañana—. Esta lección final te da la lista de verificación del acuerdo ejecutable y las reglas de mantenimiento del vínculo: reversibilidad, comunicación del incumplimiento y reputación de cumplidor.]]></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3-oa02"/>
              </a:rPr>
              <a:t><![CDATA[Construir y cuidar un acuerdo despué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1]]></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acuerdos · cumplimiento · relación · seguimiento · negoci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uerdo se juzga por lo que pasa después de la foto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3-oa02"/>
              </a:rPr>
              <a:t><![CDATA[Construir y cuidar un acuerdo despué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o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s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m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uer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lít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clar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uen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ten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ini-sistem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mpl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canis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ñ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t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s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uerdo se juzga por lo que pasa después de la foto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3-oa02"/>
              </a:rPr>
              <a:t><![CDATA[Construir y cuidar un acuerdo despué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a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ona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act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b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y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ern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anz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á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on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umpl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u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ó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uerdo se juzga por lo que pasa después de la foto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3-oa02"/>
              </a:rPr>
              <a:t><![CDATA[Construir y cuidar un acuerdo despué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i]]></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l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e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can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c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revi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álv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t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al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fes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rovis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un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gua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nar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cí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li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resa]]></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rrativ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uerdo se juzga por lo que pasa después de la foto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3-oa02"/>
              </a:rPr>
              <a:t><![CDATA[Construir y cuidar un acuerdo despué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t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l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gu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ctamin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ñ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ro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did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isla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N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et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e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efinid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u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u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lqui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un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n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hiquit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prim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v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y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ctor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emig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uerdo se juzga por lo que pasa después de la foto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3-oa02"/>
              </a:rPr>
              <a:t><![CDATA[Construir y cuidar un acuerdo despué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trena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p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ill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m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y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cumpli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vi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per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c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e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umpl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nci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rprend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dicial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t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v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uerdo se juzga por lo que pasa después de la foto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3-oa02"/>
              </a:rPr>
              <a:t><![CDATA[Construir y cuidar un acuerdo despué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ig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i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uta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mpli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iqu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t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r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hib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fie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c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nt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visib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er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s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l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un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ch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rm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can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l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uerdo se juzga por lo que pasa después de la foto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3-oa02"/>
              </a:rPr>
              <a:t><![CDATA[Construir y cuidar un acuerdo despué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crófo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er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er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uerdo se juzga por lo que pasa después de la fo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3-oa02"/>
              </a:rPr>
              <a:t><![CDATA[Construir y cuidar un acuerdo despué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inco controles de un acuerdo político, con su versión floja y su versión profesion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3-oa02"/>
              </a:rPr>
              <a:t><![CDATA[Construir y cuidar un acuerdo despué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1]]></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781175"/>
                <a:gridCol w="2228850"/>
                <a:gridCol w="4105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flo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profesio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unicipio» (nadie en particul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ción de Obras Públicas, con nombre del titular en el a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stionar la mejora de la vi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entar proyecto ejecutivo con tres trazos y sus costos, el 15 de mar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final única dentro de un 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es hitos con acta intermedia; el retraso de un hito activa la 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3-oa02"/>
              </a:rPr>
              <a:t><![CDATA[Construir y cuidar un acuerdo despué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1]]></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1781175"/>
                <a:gridCol w="2228850"/>
                <a:gridCol w="41052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tro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floj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profesion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anza mutua (c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sa bimestral con checklist público; criterio objetivo pactado de antema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lencio — «ya nos arreglam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áusula de re conversión: quién, con qué aviso, y qué pasa si no se pone de acuer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3-oa02"/>
              </a:rPr>
              <a:t><![CDATA[Construir y cuidar un acuerdo despué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acuerdo se juzga por lo que pasa después de la fot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firmó un acuerdo transporte-municipio: tarifa congelada seis meses a cambio de que las rutas cubran la colonia norte. Al mes, las rutas pasan vacías «por combustible». ¿Cuál es la lectura correcta del incumplimient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acuerdo está muerto: exigir de inmediato la reversa total y la tarifa nueva máxima, para no mostrar debilidad.]]></a:t>
            </a:r>
          </a:p>
        </p:txBody>
      </p:sp>
      <p:sp>
        <p:nvSpPr>
          <p:cNvPr id="10" name=""/>
          <p:cNvSpPr txBox="1"/>
          <p:nvPr/>
        </p:nvSpPr>
        <p:spPr>
          <a:xfrm>
            <a:off x="666750" y="36766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unir el acta: ¿quién verificaba el cubrimiento, con qué criterio y qué cláusula de revisión se pactó? — después, reclamar con la evidencia en la mesa y ejecutar el mecanismo, no el enoj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3-oa02"/>
              </a:rPr>
              <a:t><![CDATA[Construir y cuidar un acuerdo despué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1]]></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egociar por WhatsApp con el líder transportista una nueva promesa verbal, porque formalizar el conflicto lo endurece.]]></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ar los seis meses: el tiempo administra mejor que la presión; la prueba llegará con la renegociació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3-oa02"/>
              </a:rPr>
              <a:t><![CDATA[Construir y cuidar un acuerdo despué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acuerdo se juzga por lo que pasa después de la fot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una negociación que se repite en el tiempo con los mismos actores, conviene exprimir al rival en cada mesa porque el resultado de cada acuerdo es independient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3-oa02"/>
              </a:rPr>
              <a:t><![CDATA[Construir y cuidar un acuerdo despué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cláusulas que un equipo propone para el acuerdo de transición entre administraciones. En cuál se coló el erro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da entregable tiene responsable con nombre y cargo, y fecha escalonada con hitos verificabl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mesa de revisión se reúne cada dos meses con checklist público y acta de minoría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alquier incumplimiento se resuelve primero entre las dos partes, con aviso inmediato, antes de escalarl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3-oa02"/>
              </a:rPr>
              <a:t><![CDATA[Construir y cuidar un acuerdo despué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que no quepa en el acta se deja «a la buena fe de las partes» para no enrarecer la firm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3-oa02"/>
              </a:rPr>
              <a:t><![CDATA[Construir y cuidar un acuerdo despué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un acuerdo real que tú tengas vigente (una coalición, un compromiso público con vecinos, un pacto interno de equipo, hasta un acuerdo doméstico de reparto de cargas).]]></a:t>
            </a:r>
          </a:p>
        </p:txBody>
      </p:sp>
      <p:sp>
        <p:nvSpPr>
          <p:cNvPr id="9" name=""/>
          <p:cNvSpPr txBox="1"/>
          <p:nvPr/>
        </p:nvSpPr>
        <p:spPr>
          <a:xfrm>
            <a:off x="514350" y="25812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ásale la lista de cinco: quién exactamente, qué con verbo y objeto, cuándo con hitos, cómo se verifica con criterio objetivo, qué pasa si algo se mueve. Identifica el control más flojo y redacta la enmienda (una línea) que lo repa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tco-neg-r03-oa02"/>
              </a:rPr>
              <a:t><![CDATA[Construir y cuidar un acuerdo después de firm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ierra con la pregunta de relación: si tu contraparte contara esta historia a los suyos, ¿suena a socio que ganó o a bando que perdió? Y qué te cuesta responderle eso hoy.]]></a:t>
            </a:r>
          </a:p>
        </p:txBody>
      </p:sp>
      <p:sp>
        <p:nvSpPr>
          <p:cNvPr id="8" name=""/>
          <p:cNvSpPr txBox="1"/>
          <p:nvPr/>
        </p:nvSpPr>
        <p:spPr>
          <a:xfrm>
            <a:off x="514350" y="23717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el acuerdo no tiene dueño con nombre ni fecha con hito, no lo renegocies desde cero: ponle acta esta semana, con la mesa ya abiert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2026-10-24T06:21:22Z</dcterms:created>
  <dcterms:modified xsi:type="dcterms:W3CDTF">2026-10-24T06:21:22Z</dcterms:modified>
  <dc:title>Construir y cuidar un acuerdo después de firmar</dc:title>
  <dc:description>Presentación editable del OA «Construir y cuidar un acuerdo después de firmar». Enlace: https://politica.lumbre.lat/object/tco-neg-r03-oa02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