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palabras que no significan lo mism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palabras que no significan lo mism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palabras que no significan lo mismo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pen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su experiencia individual se convierta en datos: registro de colonias y frecuencias sin servicio, quejas captadas, ruta comparada; con eso, la anécdota sube peldañ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la regidora trae **señal correcta sin mapa**; el salto de calidad es convertir su alerta en registro —qué colonias, cuántos días, qué ruta, qué frecuencia—. La 1 es el error de acumulación: cinco testimonios conmueven más, pero siguen sin decir cuántas colonias del total están igual. La 3 es presión política legítima como **presión**, no como **prueba**. La 4 tiene el matiz fino: una nota con datos (conteo, series) sí puede ser parte de evidencia; una nota «vecinos reportan» es solo amplificar la anécdota. Lección de forma: la regidora no está equivocada; está **incompleta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evidencia exige método y rastreabilidad —casos documentados, series, fuente verificable—; la anécdota acumulada sigue siendo anécdota, y la prensa puede reportar sin dimensio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con la nota que la hace interesante: **encuesta propia no es sinónimo de encuesta falsa** —lo falso es lo que no se puede auditar—. Pero dos precauciones de BUENA PRÁCTICA: quien la pagó no debe ser quien la interpreta (sesgo de diseño de preguntas), y en un debate público, declarar que es tuya antes de presumirla te da más credibilidad que el que la descubran. La versión corrupta de la creencia es la que sí existe: la encuesta «propia» con preguntas amarradas («¿apoya usted la obra maravillosa del alcalde?»), que es evidencia de propaganda, no de opinión públ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calidad epistémica de un dato no depende de quién lo paga sino de su transparencia metodológica y replicabilidad; una muestra propia documentada es mejor que ninguna medición, aunque su interpretación deba declararse con el interés detr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número sin fuente ni método es ya un dato confiable mientras no se demuestre lo contr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el error: invierte la carga de la prueba —**nadie está obligado a creer un «80 %» sin fondo**—; en política ese número inflado es el ladrillo favorito del discurso. Las frases 1, 3 y 4 son correctas. Y la 4 merece subrayarse doble: el cinismo «todo dato es mentiroso» es la coartada del que no quiere rendir cuentas, igual que del que no quiere pensar. La prueba de fuego de tu propia cabeza: la próxima afirmación que hagas sobre «cómo está la gente», pregúntate en qué peldaño de la escalera está lo que vas a dec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carga de la prueba corresponde a quien afirma con número; la confianza de un dato se construye con método visible y fuente rastreable, no se presu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pen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res afirmaciones que hayas escuchado esta semana sobre un problema público de tu ciudad (una del gobierno, una de la prensa o redes, una tuya o de tu gente). Clasifícalas en la escalera —anécdota, opinión, dato, evidencia— y, para cada una, escribe qué le faltaría para subir un peldaño y quién debería consegui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pen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779" r:id="rId1"/>
    <p:sldLayoutId id="2481839780" r:id="rId2"/>
    <p:sldLayoutId id="2481839781" r:id="rId3"/>
    <p:sldLayoutId id="24818397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160dd30a03429c8465f2c30ebfaa5db7ca996498217f8371.jpg"/>
  <Relationship Id="rId3" Type="http://schemas.openxmlformats.org/officeDocument/2006/relationships/hyperlink" Target="https://politica.lumbre.lat/object/tco-pe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pen-r01-oa01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in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écdot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gue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pen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niveles de afirmación —anécdota, opinión, dato, evidencia—, reconocer su fuerza real para sostener una decisión pública y evitar construir argumentos sobre la categoría más déb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 mí me lo dijo una señora en el mercado» no es un dato, y «yo lo veo todos los días» no es evidencia. En política se decide con frases que suenan a prueba sin serlo. Esta lección te enseña a separar cuatro categorías que la gente confunde —anécdota, opinión, dato, evidencia— y a preguntar siempre la misma cosa: ¿de qué nivel es lo que me estás mostrando, y para qué alcanz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videncia · datos · opinión · anécdota · razon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alabras que no significan lo mism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r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»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ada»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o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e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u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alabras que no significan lo mism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mens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ísimo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l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alabras que no significan lo mism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be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uan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s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ió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i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?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ejemp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ós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palabras que no significan lo mism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qu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íc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u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es?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tiv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era de fuerza de una afirm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abajo arriba: anécdota (alerta), opinión (orienta), dato (mide) y evidencia (sustenta): cada peldaño sirve para lo suyo y traiciona sobre su fuer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 la escalera con cada afirmación que escuches hoy: pregúntale en qué peldaño está y qué promesa puede cargar. Casi ningún discurso político sube completo: se baja de la evidencia a la anécdota sin decirl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alabras que no significan lo mis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esión de cabildo, la regidora propone cambiar la ruta de recolección: «en mi colonia pasan tres días sin recoger; los vecinos están furiosos; hay que mover las rutas hoy». ¿Qué le falta a su planteamiento para ser una decisión sustent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tres colonias furiosas son tres colonias con evidencia cla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su experiencia individual se convierta en datos: registro de colonias y frecuencias sin servicio, quejas captadas, ruta comparada; con eso, la anécdota sube peldañ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traiga a más vecinos enojados a la sesión: más opinión, más pes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cite una nota de prensa: los medios ya dimensionaron el problema por ell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alabras que no significan lo mis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ncuesta encargada y aplicada por tu propio equipo de campaña puede considerarse evidencia si reporta método, muestra y preguntas en documento públ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definiciones que circulan en un equipo joven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nécdota vale como alerta y como rostro humano de un problema, no como medida de su tamañ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número sin fuente ni método es ya un dato confiable mientras no se demuestre lo contr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videncia se fortalece buscando activamente contraejemplos, no acumulando casos igua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calificar toda medición porque «las encuestas mienten» también es un fallo de pensami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res afirmaciones que hayas escuchado esta semana sobre un problema público de tu ciudad (una del gobierno, una de la prensa o redes, una tuya o de tu gente). Clasifícalas en la escalera —anécdota, opinión, dato, evidencia— y, para cada una, escribe qué le faltaría para subir un peldaño y quién debería conseguirl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pen-r01-oa01"/>
              </a:rPr>
              <a:t><![CDATA[Evidencia, dato, opinión, anécdota: cómo se distingu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jercicio tiene trampa útil: la tercera afirmación —la tuya— suele ser la más floja. Clasifícate a ti mismo con la misma severidad que al alcald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2026-10-24T06:31:46Z</dcterms:created>
  <dcterms:modified xsi:type="dcterms:W3CDTF">2026-10-24T06:31:46Z</dcterms:modified>
  <dc:title>Evidencia, dato, opinión, anécdota: cómo se distinguen</dc:title>
  <dc:description>Presentación editable del OA «Evidencia, dato, opinión, anécdota: cómo se distinguen». Enlace: https://politica.lumbre.lat/object/tco-pen-r01-oa01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