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pen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argumento no es una frase con convicción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argumento no es una frase con convicción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argumento no es una frase con convicción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argumento no es una frase con convicción» (5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pen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pen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d hominem; responder trayendo el estudio de movilidad que sustenta la propuesta: el argumento se evalúa por sus premisas, no por el currículum del mensaj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ataque a la persona para esquivar el contenido. La respuesta fuerte **no se defiende en el terreno del insulto** («saqué 10 en matemáticas») —eso acepta el marco—: devuelve la atención del público hacia el estudio, los conteos de flujo, los casos comparados. La 1 y la 3 etiquetan mal: no hay dos opciones forzadas ni versión deformada de tu tesis. La 4 usa la encuesta mal dirigida: respondería a «nadie quiere peatonalizar», no a «tú no puedes decirlo». Graba la mecánica: **quien ataca al mensajero confiesa que no le alcanzó para el mensaje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lógico: la validez de un argumento depende de sus premisas y su forma, no de atributos del emisor (falacia ad hominem); el contraargumento correcto reencuadra hacia la evidencia del asu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 el corazón de la lección: «si doy clases el sábado, apruebo el semestre; apruebo el semestre, consigo trabajo; consigo trabajo, seré feliz» puede ser una cadena impecable con premisas falsas en cada eslabón. La **solidez** —lógica buena **y** premisas verdaderas con prueba— es lo único que resiste una comisión, una auditoría o un debate con moderador incómodo. Para tu práctica: nunca presumas que «suena lógico»; presume que «las premisas se pueden mostrar». Esa es la diferencia entre argumentar y tra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lógico: validez y verdad de premisas son criterios separados; la solidez exige ambos, y una argumentación pública responsable requiere premisas con evidencia rastre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 el rival comete una falacia, su conclusión es automáticamente fal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, y es la trampa simétrica: **la falacia destruye el camino, no el destino**. Si tu oponente defiende el presupuesto participativo apelando a «el pueblo siempre tiene razón» (falacia), el presupuesto participativo puede seguir siendo buena política: refutar la falacia sin ceder la idea es el movimiento maduro. Las frases 1, 3 y 4 son correctas. La ecuación mental final: audita premisas **sin importar el dueño**, y defiende conclusiones **aunque el rival las haya defendido mal**. Así se construye argumentación útil para gobernar, no solo para ganar ron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lógico: detectar una falacia invalida la argumentación presentada, no la verdad de la conclusión: una idea correcta defendida mal sigue siendo corr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a postura pública real que defiendas (tu partido, tu colonia, tu causa). Escríbela como argumento completo: conclusión, dos premisas y nexo. Luego hazle los dos exámenes: ¿cada premisa tiene evidencia de qué peldaño de la escalera? y ¿qué falacia usarías tú si no supieras argumentar? Corrige la versión floja y compárala con la orig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pen-r01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759" r:id="rId1"/>
    <p:sldLayoutId id="2481842760" r:id="rId2"/>
    <p:sldLayoutId id="2481842761" r:id="rId3"/>
    <p:sldLayoutId id="248184276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41dc457e86c4deea940dcf77942d5908b678b20cec854991.jpg"/>
  <Relationship Id="rId3" Type="http://schemas.openxmlformats.org/officeDocument/2006/relationships/hyperlink" Target="https://politica.lumbre.lat/object/tco-pen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2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uan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pen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 argumentos con estructura sólida —premisa, respaldo, conclusión— y detectar las falacias que dominan el debate público para no usarlas ni dejarse vencer por ell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un discurso que ovaciona y un argumento que convence se llama estructura. Esta lección te da el esqueleto de un argumento que aguante preguntas incómodas y el catálogo de las trampas favoritas del debate político mexicano —del ataque personal al espantajo—, para que las construyas mejor y las desarmes en vi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rgumentación · falacias · debate · premisa · lógic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argumento no es una frase con convicció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s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x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b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b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clusió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m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m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b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exo)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r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í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d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argumento no es una frase con convicció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)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l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fren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m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s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ización?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écd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»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gnació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argumento no es una frase con convicció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mine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é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nt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hom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j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o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ut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á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o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argumento no es una frase con convicció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l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b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idad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a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liz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az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op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oll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ene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¿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ando?»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o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argumento no es una frase con convicció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é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ción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alleros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le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u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rp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nt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nmasca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argumento no es una frase con convi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 de falacias del debate público con su desactivación en una lín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81150"/>
                <a:gridCol w="2581275"/>
                <a:gridCol w="39528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a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desacti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 homine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Que hable quien no terminó la universidad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Mi título no es el argumento: evalúa los datos que traig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ant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alcalde quiere demoler el mercad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Dije otra cosa, la repito textual: no esta obra, en este predi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lso di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O todo el presupuesto o cao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Hay una tercera vía: la que proponen estos dos escenarios alternativo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elación a la mayor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90 % me apoya, entonces es correct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mayoría decide el qué; el cómo lo decide la ley y el presupuest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581150"/>
                <a:gridCol w="2581275"/>
                <a:gridCol w="39528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a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desacti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 envene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Cuánto dinero te llevaste esta vez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pregunta contiene una mentira; no la acepto como marc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argumento no es una frase con convi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foro, tu oponente dice: «La propuesta de peatonalización la trae el regidor que reprobó ingeniería; por eso no vale». ¿Qué falacia usa y cuál es la mejor respuesta argument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also dilema; responder que ingeniería no es requisito para opinar de ciudad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d hominem; responder trayendo el estudio de movilidad que sustenta la propuesta: el argumento se evalúa por sus premisas, no por el currículum del mensajer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antajo; responder aclarando que la propuesta original era diferente a la que está narran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pelación a la mayoría; responder citando la encuesta vecinal que apoya el proyec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argumento no es una frase con convi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rgumento puede ser perfectamente válido (su lógica conecta premisas y conclusión) y aun así ser un mal argumento para la vida púb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reglas de un debate escolar-polític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viene refutar la versión más fuerte del rival, no la más fácil de tumb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el rival comete una falacia, su conclusión es automáticamente fal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premisas se auditan con evidencia, no con la intención de quien las afir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pregunta envenenada se desmonta señalando la suposición falsa que carg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a postura pública real que defiendas (tu partido, tu colonia, tu causa). Escríbela como argumento completo: conclusión, dos premisas y nexo. Luego hazle los dos exámenes: ¿cada premisa tiene evidencia de qué peldaño de la escalera? y ¿qué falacia usarías tú si no supieras argumentar? Corrige la versión floja y compárala con la origin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2"/>
              </a:rPr>
              <a:t><![CDATA[Construye un argumento que agu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premisa no sobrevive a «¿cómo lo sabemos?», tu postura no es mala: está mal defendida. La diferencia importa: la segunda se arreg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2026-10-24T07:21:26Z</dcterms:created>
  <dcterms:modified xsi:type="dcterms:W3CDTF">2026-10-24T07:21:26Z</dcterms:modified>
  <dc:title>Construye un argumento que aguante</dc:title>
  <dc:description>Presentación editable del OA «Construye un argumento que aguante». Enlace: https://politica.lumbre.lat/object/tco-pen-r01-oa02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