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erebro toma atajos: algunos te cuestan el cargo» (2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erebro toma atajos: algunos te cuestan el cargo» (3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erebro toma atajos: algunos te cuestan el cargo» (4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erebro toma atajos: algunos te cuestan el cargo»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stos hundidos: preguntarse en blanco —sin contar lo ya gastado— si hoy, con esta información, volvería a arrancar esa obra tal como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o ya gastado **no puede cambiar**, solo se puede agrandar o detener; la única pregunta con futuro es «¿la empezaría hoy así?». Si la respuesta es no, «terminarla» es seguir pagando el error con dinero nuevo. La 1 nombra mal el sesgo —no hay cifra ancla, hay orgullo de inversión—; la 3 confunde: el alcalde ya lee sus informes técnicos, su problema no es disponibilidad sino costos hundidos; la 4 es irónica: otra encuesta que confirme sería **más** sesgo, no menos. Señal de alarma para tu equipo: cuando la justificación de continuar sea el pasado («cuánto costó») y no el futuro («cuánto rinde»), el sesgo está conduc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la falacia de costos hundidos consiste en dejar que la inversión no recuperable sesione la decisión futura; la racional exige decidir solo con costos y beneficios marginales restantes, ignorando el gasto irrecuper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s exactamente la **enfermedad**. Un círculo uniforme no es mala gente: es un sistema de sensores con un solo tipo de antena —todos captan la misma frecuencia y llaman «exagerado» al único que capta otra—. El antídoto institucional tiene nombre aburrido y poder enorme: **designar roles de desacuerdo** (el que argumenta la contraria, el que pregunta «¿qué evidencia nos faltó?») y premiarlo en privado aunque incomode en público. En tu campaña, tu cabildo o tu dirigencia: si casi nunca te llevan la razón, no tienes un equipo cohesivo: tienes un eco con a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el groupthink surge precisamente de la homogeneidad y la presión de lealtad del círculo; su antídoto es la diversidad funcional —perfiles, incentivos y permisos para disentir—, no más co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edirle al asistente más leal que resuma solo la información favorable al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y es el más peligroso porque **viste de eficiencia lo que es autoengaño**: el «resumen favorable» es la cámara de eco hecha procedimiento. Las frases 1, 2 y 4 son correctas: anti-anclaje, anti-groupthink y bitácora de decisiones, respectivamente. Fíjate en la simetría final: los cinco sesgos se curan con la misma medicina amarga —**procedimientos que incomodan hoy para no arruinar mañana**—. Un equipo que considera una molestia designar abogado del contra es un equipo que ya eligió su forma de equivo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filtrar la información que llega al decidor por su conveniencia institucionaliza el sesgo de confirmación; los correctivos válidos agregan contraste (bitácora, disidencia, series), no 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pen-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pera una decisión que tú o tu organización hayan tomado este año (una alianza, un gasto, un despido, una candidatura). Escríbela en la mesa de los cinco sesgos: ¿en cuál anduvo tu cabeza? ¿Qué información no buscaste, qué «ya invertido» pesó, qué serie ignoraste, qué ancla te pusieron, quién calló? Cierra con el correctivo que aplicarías si la decisión se re-abre la próx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pen-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2760" r:id="rId1"/>
    <p:sldLayoutId id="2481842761" r:id="rId2"/>
    <p:sldLayoutId id="2481842762" r:id="rId3"/>
    <p:sldLayoutId id="24818427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6a84d8cb492b72a79903db9604bdc7992db0518a871e39e1.jpg"/>
  <Relationship Id="rId3" Type="http://schemas.openxmlformats.org/officeDocument/2006/relationships/hyperlink" Target="https://politica.lumbre.lat/object/tco-pen-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pen-r02-oa01" TargetMode="External"/>
  <Relationship Id="rId3" Type="http://schemas.openxmlformats.org/officeDocument/2006/relationships/notesSlide" Target="../notesSlides/notesSlide1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s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c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pen-r02-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sesgos cognitivos que distorsionan decisiones públicas —confirmación, costos hundidos, disponibilidad, anclaje y pensamiento de grupo— y aplicar correctivos procedimentales sim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emigo de tus decisiones no siempre está enfrente: muchas veces opera dentro de tu cabeza con buena reputación. Esta lección describe los cinco sesgos que más caras salen en política y gobierno —leer solo lo que te confirma, no soltar lo que ya costó, gobernar por lo más memorable, anclarse a la primera cifra y rodearte de quien te lleva la razón—, y te da el antídoto de procedimiento para cada un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sgos cognitivos · decisiones · groupthink · confirmación · costos hundi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vi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stemá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e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sicolo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il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Kahne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versk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ue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la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r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ctor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ndi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osten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rt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p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v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dístic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te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re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nsa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oupthink)]]></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inci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mb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g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lun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s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tiéndo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on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i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om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u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undi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b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r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eza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sponibil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i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d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claj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sti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í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ud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ór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oupthink]]></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e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ti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r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le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táco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b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d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c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erebro toma atajos: algunos te cuestan el car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sesgos, su voz interna y su correctivo de procedimi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00250"/>
                <a:gridCol w="29241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te h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ec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 otra encuesta que me da la 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ogado del contra + leer una fuente disidente cad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s hun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edo parar, ya llevamos mucho 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en blanco: ¿empezaría esto hoy con estos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lo que salió en la noticia, hay que hacer algo Y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con serie de tres años, no con el caso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00250"/>
                <a:gridCol w="2924175"/>
                <a:gridCol w="3190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s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te hab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rrectiv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cl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pidió 50, si cierro en 40 gan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r con número propio investigado antes de escuchar el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oupthin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estamos de acuerdo, qué bu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efe habla al final; discrepancia anotada sin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cerebro toma atajos: algunos te cuestan el carg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lcalde mantiene una obra de drenaje que su propia dirección técnica reporta mal diseñada: «costó mucho arrancarla, no la puedo dejar a medias, en seis meses la termino». ¿Qué sesgo domina y qué pregunta lo desarm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claje: desarmarlo comparando el costo de la obra con otras obras del municipi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stos hundidos: preguntarse en blanco —sin contar lo ya gastado— si hoy, con esta información, volvería a arrancar esa obra tal como est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sponibilidad: desarmarlo leyendo menos notas y más informes técnico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irmación: desarmarlo pidiendo una segunda encuesta vecinal sobre la ob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u cerebro toma atajos: algunos te cuestan el carg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dearse de gente que piensa igual que tú es la mejor profilaxis contra el pensamiento de gru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medidas que propone un director de planeación.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negociaciones, cotizar internamente antes de conocer la cifra del proveedor.]]></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titular exponga su opinión al final de la reunión de decisión.]]></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le al asistente más leal que resuma solo la información favorable al proyec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r trimestralmente las decisiones pasadas contra lo que se esperaba de ell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pera una decisión que tú o tu organización hayan tomado este año (una alianza, un gasto, un despido, una candidatura). Escríbela en la mesa de los cinco sesgos: ¿en cuál anduvo tu cabeza? ¿Qué información no buscaste, qué «ya invertido» pesó, qué serie ignoraste, qué ancla te pusieron, quién calló? Cierra con el correctivo que aplicarías si la decisión se re-abre la próxima se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pen-r02-oa01"/>
              </a:rPr>
              <a:t><![CDATA[Los sesgos que te hacen decidir m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sale difícil culpar a un sesgo propio, ya encontraste el de confirmación operando: el ejercicio es exactamente es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2026-10-24T07:21:27Z</dcterms:created>
  <dcterms:modified xsi:type="dcterms:W3CDTF">2026-10-24T07:21:27Z</dcterms:modified>
  <dc:title>Los sesgos que te hacen decidir mal</dc:title>
  <dc:description>Presentación editable del OA «Los sesgos que te hacen decidir mal». Enlace: https://politica.lumbre.lat/object/tco-pen-r02-oa01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