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pen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falso circula porque está diseñado para circular» (2 de 5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falso circula porque está diseñado para circular» (3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falso circula porque está diseñado para circular» (4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falso circula porque está diseñado para circular» (5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co-pen-r02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Verificar si es falso o sacado de contexto, documentar el material y su alcance, y responder con el hecho comprobable —y vía legal si hay calumnia—, sin amplificar el mont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3: verificar el material, guardarlo como prueba y responder con hechos y vía institucional si procede. La 4 es la más traicionera: **compartir para «aclarar» sin aclarar** es el negocio exacto del que fabricó el video —le entregas tu audiencia y tu reputación como altavoz—. La 1 destruye lo único que te hace invencible: **nadie que desmiente con mentiras conserva autoridad**, y puede sumar responsabilidad propia. La 2 funciona contra ruido menor, no contra un montaje con alcance: el silencio ante una acusación letal se lee como confesión. Documenta primero, porque en tres días el video puede desaparecer —y tú quedas sin prueba de qué te acusaron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comunicación política y BUENA PRÁCTICA de crisis: la respuesta eficaz combina verificación propia, documentación forense del material, mensaje breve con hechos y uso de las vías institucionales; la contra-desinformación sin evidencias y el silencio total son los dos extremos perded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2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, y es la más difícil de detectar porque **cada elemento por separado es real**: la foto existió, el lugar existe, la persona existe. La mentira vive en el **envoltorio** —«así está hoy la obra de tu alcalde» sobre una foto de otra ciudad en 2018—. Por eso el filtro 3 importa tanto: verificar la imagen no es buscar si es «real», es buscar **dónde, cuándo y por qué se tomó**. Tu ventaja política al dominar esto: cuando te lo hagan a ti, tu desmentido no dice «es falso»: dice «es una foto de X, en el año Y, publicada originalmente por Z» —y un desmentido con coordenadas gana a una indignación sin ellas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descontextualización de material real —imágenes o citas verdaderas puestas en otro tiempo o lugar— es una de las formas más frecuentes y eficaces de desinformación, pues el contenido «verificable» engaña a las comprobaciones simp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2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un contenido favorece a nuestra causa, se comparte primero y se verifica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, y es la coartada que se disfraza de entusiasmo: **verificar a posteriori no rehabilita la marca**; tu audiencia que te cree hoy te cobrará el desmentido el día que la otra parte lo publique con evidencia. Las frases 1, 2 y 4 son correctas. La regla de oro que cierra: **lo falso que te conviene es igual de falso que lo falso que te perjudica**; quien solo verifica lo que lo incomoda ya no verifica: selecciona. Tu equipo de comunicación medido en esa vara vale tanto como el mejor documento desmintiendo con é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credibilidad es un activo asimétrico —se construye con miles de aciertos y se destruye con una sola amplificación interesada—; compartir sabiendo que no verificaste es exactamente el pecado que tu adversario te cobrará con interes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2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Busca en tu propio perfil o chat político una cosa que compartiste esta semana y aplícale el filtro de sesenta segundos completo: lectura lateral a la fuente, búsqueda inversa de la imagen y una segunda fuente independiente. Escribe qué pasa por cada embudo y si sobreviviría. Termina con tu regla personal de reenvío: en qué categoría de contenido «te toca verificar» más, porque justo ahí es donde tu sesgo te abre la pue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pen-r02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759" r:id="rId1"/>
    <p:sldLayoutId id="2481842760" r:id="rId2"/>
    <p:sldLayoutId id="2481842761" r:id="rId3"/>
    <p:sldLayoutId id="248184276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90b462e2f8c34bcbe0e40e32a707561b1aa80f3106ec1b11.jpg"/>
  <Relationship Id="rId3" Type="http://schemas.openxmlformats.org/officeDocument/2006/relationships/hyperlink" Target="https://politica.lumbre.lat/object/tco-pen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2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2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información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rti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pen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2-oa02"/>
              </a:rPr>
              <a:t><![CDATA[Desinformación: verifica antes de compar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información errónea, desinformación y malinformación, aplicar técnicas simples de verificación —lectura lateral, contexto de imágenes, carga emocional— y sostener un protocolo de compartir responsable en un equipo polític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2-oa02"/>
              </a:rPr>
              <a:t><![CDATA[Desinformación: verifica antes de compar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ato falso tarda minutos en recorrer tu ciudad y días en desmentirse. Para quien hace política, compartir sin verificar cuesta más que para un ciudadano cualquiera: destruye tu credibilidad y puede dañar a inocentes. Esta lección te da el radar —por qué lo falso te circula rápido— y las tres verificaciones baratas que salvan tu reputación antes de darle «compartir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sinformación · verificación · fake news · redes sociales · credibil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falso circula porque está diseñado para circular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2-oa02"/>
              </a:rPr>
              <a:t><![CDATA[Desinformación: verifica antes de compar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xonom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)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ó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false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n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y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r—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ie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s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t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n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rse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t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n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falso circula porque está diseñado para circular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2-oa02"/>
              </a:rPr>
              <a:t><![CDATA[Desinformación: verifica antes de compar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n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g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ci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r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pecha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s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bución—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com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en»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r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s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ste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as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falso circula porque está diseñado para circular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2-oa02"/>
              </a:rPr>
              <a:t><![CDATA[Desinformación: verifica antes de compar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t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cia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pech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m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l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u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j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úsqued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falso circula porque está diseñado para circular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2-oa02"/>
              </a:rPr>
              <a:t><![CDATA[Desinformación: verifica antes de compar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li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c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get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forme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ata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verific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o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ándo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plifiq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falso circula porque está diseñado para circular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2-oa02"/>
              </a:rPr>
              <a:t><![CDATA[Desinformación: verifica antes de compar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ptu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nk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parezc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umn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er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p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anis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oí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i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i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mie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iltro de los sesenta segund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2-oa02"/>
              </a:rPr>
              <a:t><![CDATA[Desinformación: verifica antes de compar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compartir: ¿me indigna? → ¿quién lo publica? → ¿la imagen es de aquí y de ahora? → ¿qué dice una segunda fue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 el contenido por estos cuatro embudos en un minuto: el que pasa los cuatro puede compartirse; el que tropieza en uno, se guarda o se anuncia como duda. Así se ve la responsabilidad editorial de un político ordinari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2-oa02"/>
              </a:rPr>
              <a:t><![CDATA[Desinformación: verifica antes de compar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falso circula porque está diseñado para circul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tres días de la elección circula un video que muestra «a tu candidato» en un acto de corrupción; el video no tiene fecha, locación ni audio claro. ¿Cuál es la respuesta profesional del equip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sponder con un video propio del mismo tenor: en la guerra sucia gana quien grita más fuer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gnorarlo por completo: toda desinformación muere sola si nadie la aliment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2-oa02"/>
              </a:rPr>
              <a:t><![CDATA[Desinformación: verifica antes de compar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Verificar si es falso o sacado de contexto, documentar el material y su alcance, y responder con el hecho comprobable —y vía legal si hay calumnia—, sin amplificar el montaj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mpartirlo «con la debida aclaración» para que el público conozca la acusació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2-oa02"/>
              </a:rPr>
              <a:t><![CDATA[Desinformación: verifica antes de compar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falso circula porque está diseñado para circul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 la fotografía sea real, difundirla tomada en otro estado y años atrás como si mostrara un hecho actual de tu ciudad es un acto de desinform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2-oa02"/>
              </a:rPr>
              <a:t><![CDATA[Desinformación: verifica antes de compar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políticas de un equipo para sus cuentas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 se comparte sin pasar el filtro de emoción, fuente, imagen y segunda fu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nte un montaje contra el equipo, se documenta con capturas y hora antes de que desaparez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un contenido favorece a nuestra causa, se comparte primero y se verifica despué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2-oa02"/>
              </a:rPr>
              <a:t><![CDATA[Desinformación: verifica antes de compar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calumnia con nombres y datos puede perseguirse por vías legales y de réplic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2-oa02"/>
              </a:rPr>
              <a:t><![CDATA[Desinformación: verifica antes de compar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en tu propio perfil o chat político una cosa que compartiste esta semana y aplícale el filtro de sesenta segundos completo: lectura lateral a la fuente, búsqueda inversa de la imagen y una segunda fuente independiente. Escribe qué pasa por cada embudo y si sobreviviría. Termina con tu regla personal de reenvío: en qué categoría de contenido «te toca verificar» más, porque justo ahí es donde tu sesgo te abre la puert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2-oa02"/>
              </a:rPr>
              <a:t><![CDATA[Desinformación: verifica antes de compar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ejercicio incomoda porque casi nadie pasa sus propias publicaciones; quien lo hace una vez, comparte distinto para siempr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2026-10-24T07:21:26Z</dcterms:created>
  <dcterms:modified xsi:type="dcterms:W3CDTF">2026-10-24T07:21:26Z</dcterms:modified>
  <dc:title>Desinformación: verifica antes de compartir</dc:title>
  <dc:description>Presentación editable del OA «Desinformación: verifica antes de compartir». Enlace: https://politica.lumbre.lat/object/tco-pen-r02-oa02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