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osas que suben juntas no se empujan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osas que suben juntas no se empujan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osas que suben juntas no se empujan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osas que suben juntas no se empujan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pen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ntes de atribuirla hay que comparar: ¿bajaron también los robos en zonas sin alumbrado del mismo municipio? ¿Había tendencia previa? ¿Ocurrió algo más ese bimestr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la atribución se gana con comparaciones, no con cronología**. Un «antes-después» es un diseño débil justamente donde más se usa —el político que elige intervenir donde todo está peor y celebra la regresión a la media como victoria—. La 1 es la post hoc de libro. La 3 inventa un mecanismo («la luz espanta ladrones») que sí podría ser plausible… y por eso importa: la causalidad exige mecanismo **y** comparación, no una de las dos (una buena historia sin contrafactual es propaganda). La 4 es causalidad inversa —posible en otros casos, absurda con alumbrado ya decidido—. Nota que la respuesta responsable no dice «no funcionó»: dice «todavía no lo sabemos; esto es lo que lo sabrí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inferencia causal: el antes-después sin grupo de comparación ni línea base no establece causalidad; puede haber tendencias previas, efectos estacionales, otras intervenciones concurrentes o regresión a la media si la zona se eligió por su pico deli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s el triángulo de la lección con 100 esquinas: los municipios que **tienen** programas deportivos son también los que más gastan, más asociativos son y a veces menos población joven en riesgo tienen —la relación «deporte→no violencia» puede ser el reflejo de todo lo demás—. Ojo: la comparación transversal **sí sirve para generar hipótesis y para pedir mejores diseños**; lo que no puede hacer es cerrar el argumento «por tanto, mi programa causó la baja». Esa prudencia es tu escudo como evaluador y tu límite como vendedor de logros: presume correlaciones como pistas y causalidades solo con com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correlación transversal entre municipios está contaminada por confusores —presupuesto, edad poblacional, densidad, presencia institucional—; demostrar causalidad exige variación identificable (comparaciones tipo diferencia-en-diferencias, asignación o instrumentos), no solo observar dos variables ju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programa es bueno, el indicador de la ciudad debió mejorar; si no mejoró, el programa fue m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es la **falacia de atribución simétrica** —le adjudica al programa tanto el éxito del entorno como su fracaso—. La ciudad pudo mejorar menos de lo que podía gracias al programa, o empeorar menos; el número bruto sin comparación no absuelve ni condena a nadie. Las frases 1, 2 y 4 son correctas. Al cierre, la tríada mental que te deja la lección: **¿es secuencia o es causal? ¿qué tercera variable la mueve? ¿qué efecto no pedido vino con él?** —las tres preguntas aplican igual a tu propaganda y a la del rival, y eso las hace ju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el desempeño del entorno no asigna mérito al programa —otros factores y la media del contexto mueven el indicador—; la atribución exige comparación con el contrafactual, no lectura simple del resultado br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cuentra una afirmación causal de un político de tu estado de este año («bajó X porque implementé Y»). Desármala por escrito: la cronología, qué confusores plausibles hay, qué comparación (zonas sin programa, años previos, tendencia) permitiría afirmar o negar el mérito, y qué efecto no buscado pudo haber traído Y. Termina redactando la versión honesta de esa frase: qué sí puede afirmarse hoy con lo que se sa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92" r:id="rId1"/>
    <p:sldLayoutId id="2481842793" r:id="rId2"/>
    <p:sldLayoutId id="2481842794" r:id="rId3"/>
    <p:sldLayoutId id="24818427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3ec951213e4612d44496019376a4b9deb6d213f5f09aae51.jpg"/>
  <Relationship Id="rId3" Type="http://schemas.openxmlformats.org/officeDocument/2006/relationships/hyperlink" Target="https://politica.lumbre.lat/object/tco-pen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3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us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el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fe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ió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pen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orrelación de causalidad, reconocer la falacia post hoc y las variables de confusión, y anticipar consecuencias no buscadas al diseñar o evaluar política públic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de que llegó el programa, bajó el delito» y «los municipios con más parques tienen menos obesidad» suenan a prueba y no lo son: después de no significa por causa de, y correlación no es causalidad. Esta lección te enseña a buscar la tercera variable escondida, a dudar del antes-después y a preguntarle a toda política por sus efectos que nadie pidi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usalidad · correlación · confusión · post hoc · política públ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osas que suben juntas no se empuja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c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rm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u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osas que suben juntas no se empuja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s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larid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ésped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gram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)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osas que suben juntas no se empuja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racciona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gment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osas que suben juntas no se empuja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u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er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ociars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?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r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?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rt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eno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s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osas que suben juntas no se empuja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log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el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lo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iángulo de la tercera vari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arente: parques → menos obesidad. Real: presupuesto mueve a los dos. Toda correlación pide buscar el confusor escondido arriba del triángu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las dos flechas honestas: el dinero entra por arriba y produce tanto parques como mejores dietas y salud. El ojo ve solo la base del triángulo —parques junto a delgadez— y concluye obra. La conclusión correcta exige mirar el vér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osas que suben juntas no se empuj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 inaugurar el programa «Alumbrado Norte», los robos en la zona bajaron 15 % en dos meses. El alcalde lo atribuye al programa. ¿Cuál es la inferencia más respons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tribución es correcta: el descenso ocurrió después y en la zona tratada; eso es evidencia causal sufic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es de atribuirla hay que comparar: ¿bajaron también los robos en zonas sin alumbrado del mismo municipio? ¿Había tendencia previa? ¿Ocurrió algo más ese bimestr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descenso de dos meses no puede explicarse por nada que no sea el programa: la gente no roba con lu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invertirse la relación: menos robos permitieron más alumbrado, y por eso coincid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osas que suben juntas no se empuj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ntre 100 municipios comparados los 10 con más programas deportivos tienen menos violencia juvenil, ya está demostrada la causalidad de los programas sobre la viol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lecturas de resultados de programas en una junta municip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tervenir donde el indicador está en su peor pico infla la mejora por pura regresión a la med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icipar incentivos de respuesta —quién gana, quién rodea la regla— reduce efectos no busc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programa es bueno, el indicador de la ciudad debió mejorar; si no mejoró, el programa fue mal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ntrafactual pregunta qué habría pasado con lo mismo sin el programa, no cuánto subió el indicad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 una afirmación causal de un político de tu estado de este año («bajó X porque implementé Y»). Desármala por escrito: la cronología, qué confusores plausibles hay, qué comparación (zonas sin programa, años previos, tendencia) permitiría afirmar o negar el mérito, y qué efecto no buscado pudo haber traído Y. Termina redactando la versión honesta de esa frase: qué sí puede afirmarse hoy con lo que se sab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3-oa01"/>
              </a:rPr>
              <a:t><![CDATA[Causa, correlación y efectos que nadie pidi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jercicio no es para humillar al político: es para que cuando tú presumas, presumas con comparaciones que aguanten una rueda de pren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2026-10-24T07:21:59Z</dcterms:created>
  <dcterms:modified xsi:type="dcterms:W3CDTF">2026-10-24T07:21:59Z</dcterms:modified>
  <dc:title>Causa, correlación y efectos que nadie pidió</dc:title>
  <dc:description>Presentación editable del OA «Causa, correlación y efectos que nadie pidió». Enlace: https://politica.lumbre.lat/object/tco-pen-r03-oa01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