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pen-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no quita la incertidumbre: te quita el pánico»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no quita la incertidumbre: te quita el pánico»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no quita la incertidumbre: te quita el pánico»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no quita la incertidumbre: te quita el pánic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co-pen-r03-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evidencia se usó sin graduarse —una preferencia general no evalúa el modelo concreto— y que una decisión irreversible se está tomando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contrato a 15 años es una **puerta que se cierra** (irreversible en la práctica), y una encuesta de «queremos mejores luminarias» es evidencia de **demanda**, no de que **ese modelo** de licitación sea el correcto —evidencia mal graduada usada para apurar lo lento—. La 1 distorsiona: las encuestas sí sirven, como preferencia; lo que no pueden hacer es validar un mecanismo contractual. La 3 ataca el tamaño de la muestra cuando el problema es el tipo de pregunta. La 4 es la tentación de fondo: **llamar piloto a lo que ya es contrato** es el peor estilo de esta escuela —convertir el método en eslogan—. Regla mnemotécnica para tu mesa: la encuesta te dice el qué; el piloto, el cómo; el pre-mortem, el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decisión bajo incertidumbre: la asimetría de reversibilidad manda la velocidad del proceso —lo irreversible exige debate completo y gradualidad—; y la preferencia declarada en encuestas no es evidencia sobre el diseño específico del contrato, que es lo que se está firm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ta distinción es lo que separa a una organización que aprende de una que solo sobrevive. Si juzgas todo por el resultado, tu equipo aprenderá una sola lección: **esconder riesgo y adivinar el clima**, nunca documentar decisiones difíciles. La revisión correcta pregunta dos cosas separadas: ¿el proceso usó la información **disponible al momento de decidir**? (eso sí puedes juzgarlo) y ¿el resultado se debió a algo que el proceso debía prever o a la incertidumbre legítima? En tu vida pública tiene un segundo uso, defensivo: cuando te cacen un mal resultado, tu defensa honesta es el proceso documentado —«esto se decidió así, con estos datos, con estos riesgos anotados»—; la bitácora que el curso te pidió llevar es, literalmente, tu acta notarial contra el juicio retrosp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teoría de la decisión: la calidad del proceso y la del resultado son independientes bajo incertidumbre —la suerte y la información inaccesible existen—; juzgar el proceso solo por el desenlace se llama «resultado sesgado» y corrompe el aprendizaje i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s decisiones reversibles se postergan hasta tener certeza; las irreversibles se prueban rápido para a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es la regla **del revés**, y lamentablemente es el comportamiento real de muchos gobiernos —meses de estudio para cambiar un horario de oficina y una licitación decenal resuelta «porque la gente lo pide»—. Y la línea 4 describe el pre-mortem tal cual: la autopsia del futuro antes de que exista el cadáver. Las líneas 1 y 2 son correctas y son los pasos 1 y 4 del método. Con esto cierras el curso: no te volviste más listo, te volviste **más difícil de engañar, incluido por ti mismo** —que es la única batalla que se pierde en soledad y se gana con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la heurística sana es simétrica al riesgo —lento y deliberativo para lo irreversible, rápido y experimental para lo reversible—; invertirla significa pagar el doble precio: parálisis donde se podía actuar y desastre donde había que 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decisión real que se vaya a tomar en tu organización este mes. Escribe el expediente de seis casillas: criterios y precio máximo antes de opciones; qué evidencia tienes y cómo la gradúas (anécdota/dato/correlación/causalidad); la tabla de compensaciones con nombres de quién paga; si cabe piloto, cómo lo diseñas en pequeño; si es reversible, qué velocidad le toca; y el pre-mortem con tres causas de fracaso y qué se responde a cada una hoy. Llévalo a la mesa de decisión como documento, no como intervención 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pen-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535" r:id="rId1"/>
    <p:sldLayoutId id="2481865536" r:id="rId2"/>
    <p:sldLayoutId id="2481865537" r:id="rId3"/>
    <p:sldLayoutId id="24818655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cb4e9d2bbd56b261797b5d6b272f159bbc285ae36ce1f0a1.jpg"/>
  <Relationship Id="rId3" Type="http://schemas.openxmlformats.org/officeDocument/2006/relationships/hyperlink" Target="https://politica.lumbre.lat/object/tco-pen-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3-oa02" TargetMode="External"/>
  <Relationship Id="rId3" Type="http://schemas.openxmlformats.org/officeDocument/2006/relationships/notesSlide" Target="../notesSlides/notesSlide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é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pen-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método de decisión pública bajo incertidumbre: fijar criterios y compensaciones, graduación de evidencia, probar con piloto, clasificar por reversibilidad y cerrar con pre-mort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obernar es decidir con información incompleta, presión de tiempo y todas las miradas encima. Este cierre del curso te da un método de seis pasos —criterios antes que opciones, evidencia graduada, compensaciones explícitas, piloto cuando el dato duele, reversible cuando hay duda, y pre-mortem antes de firmar— para que tu decisión aguante la rueda de prensa, la auditoría y, sobre todo, la realidad.]]></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oma de decisiones · incertidumbre · pre-mortem · pilotos · política públ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no quita la incertidumbre: te quita el pánic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mo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no quita la incertidumbre: te quita el pánic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t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ul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cabul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dú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te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u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e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o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ito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ál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no quita la incertidumbre: te quita el pánic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íci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nsa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p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n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l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no quita la incertidumbre: te quita el pánic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l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ar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er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e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s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o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l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ver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r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x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no quita la incertidumbre: te quita el pánic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morte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le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ú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a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pitos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ps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orte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in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poté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du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r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abla de seis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riterios antes que opciones · evidencia graduada · compensación escrita · piloto si duele · reversible rápido · pre-mortem antes de firmar.]]></a:t>
            </a:r>
          </a:p>
        </p:txBody>
      </p:sp>
      <p:sp>
        <p:nvSpPr>
          <p:cNvPr id="9"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las seis casillas en orden: ninguna sustituye a las otras. Un piloto sin criterios es un gasto; un pre-mortem sin reversibilidad es teatro; una compensación escrita sin piloto es una promesa sin prueb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no quita la incertidumbre: te quita el pánic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rección municipal propone licitar enseguida el 100 % del alumbrado nuevo (contrato a 15 años) porque «una encuesta ya mostró que la gente quiere que cambiemos las luminarias». ¿Qué dos avisos del método se están viola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hay que decidir con pre-mortem y nunca con encuestas, y que los pilotos están prohibidos en servicios públicos.]]></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evidencia se usó sin graduarse —una preferencia general no evalúa el modelo concreto— y que una decisión irreversible se está tomando ráp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faltaba otra encuesta complementaria y que el contrato debía ser de 10 años, no de 15.]]></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oblema es de comunicación, no de método: debieron anunciarlo como piloto aunque ya estuviera lici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no quita la incertidumbre: te quita el pán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decisión con procedimiento impecable produce un mal resultado, eso demuestra que el procedimiento estaba m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reglas que un equipo quiere adoptar para sus decisione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es de discutir opciones, se escriben los criterios y el costo máximo aceptabl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 duda empírica que se pueda probar a escala pequeña se resuelve con piloto, no con más reun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decisiones reversibles se postergan hasta tener certeza; las irreversibles se prueban rápido para apren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s de firmar lo grande, el equipo escribe la autopsia de un fracaso futuro hipotétic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decisión real que se vaya a tomar en tu organización este mes.]]></a:t>
            </a:r>
          </a:p>
        </p:txBody>
      </p:sp>
      <p:sp>
        <p:nvSpPr>
          <p:cNvPr id="9" name=""/>
          <p:cNvSpPr txBox="1"/>
          <p:nvPr/>
        </p:nvSpPr>
        <p:spPr>
          <a:xfrm>
            <a:off x="514350" y="22383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expediente de seis casillas: criterios y precio máximo antes de opciones; qué evidencia tienes y cómo la gradúas (anécdota/dato/correlación/causalidad); la tabla de compensaciones con nombres de quién paga; si cabe pilo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3-oa02"/>
              </a:rPr>
              <a:t><![CDATA[Un método para decidir cuando nada es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ómo lo diseñas en pequeño; si es reversible, qué velocidad le toca; y el pre-mortem con tres causas de fracaso y qué se responde a cada una hoy.]]></a:t>
            </a:r>
          </a:p>
        </p:txBody>
      </p:sp>
      <p:sp>
        <p:nvSpPr>
          <p:cNvPr id="8" name=""/>
          <p:cNvSpPr txBox="1"/>
          <p:nvPr/>
        </p:nvSpPr>
        <p:spPr>
          <a:xfrm>
            <a:off x="514350" y="22574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évalo a la mesa de decisión como documento, no como intervención oral.]]></a:t>
            </a:r>
          </a:p>
        </p:txBody>
      </p:sp>
      <p:sp>
        <p:nvSpPr>
          <p:cNvPr id="9"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organización se resiste a escribir estos seis párrafos, esa resistencia ya te dijo cuál es el riesgo principal de la decisión.]]></a:t>
            </a:r>
          </a:p>
        </p:txBody>
      </p:sp>
      <p:sp>
        <p:nvSpPr>
          <p:cNvPr id="10"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2026-10-24T13:41:02Z</dcterms:created>
  <dcterms:modified xsi:type="dcterms:W3CDTF">2026-10-24T13:41:02Z</dcterms:modified>
  <dc:title>Un método para decidir cuando nada es seguro</dc:title>
  <dc:description>Presentación editable del OA «Un método para decidir cuando nada es seguro». Enlace: https://politica.lumbre.lat/object/tco-pen-r03-oa02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