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d10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d10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d10-r01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 de poder demostrar resultados, ya estás comunicando con cada gesto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 de poder demostrar resultados, ya estás comunicando con cada gesto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 de poder demostrar resultados, ya estás comunicando con cada gesto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 de poder demostrar resultados, ya estás comunicando con cada gesto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 de poder demostrar resultados, ya estás comunicando con cada gesto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 un mal símbolo: no comunica ninguna prioridad de política, cuesta dinero que el plan necesita en otra parte y se lee como autobombo; un arranque necesita gestos que digan qué se hace por la gente, no quién se glorif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es el diagnóstico: el símbolo falla en las tres condiciones —no es legible como política, no cuesta en el sentido correcto (le cuesta al contribuyente en algo que no se pidió) y no abre secuencia de política pública. La 1 confunde visibilidad con mensaje. La 3 tira al bebé con el agua: negar la dimensión simbólica es dejar el relato en manos de otros. La 4 amplifica un mensaje equivocado; el alcance no arregla el conten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gesto simbólico útil comunica una prioridad real del plan con un costo o decisión que le da credibilidad. El arco no expresa ninguna política, consume recursos y se interpreta como autocelebración, erosionando en lugar de construir la confianza del arranq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d10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g-d10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 la trampa del «yo solo trabajo, no comunico». El vacío simbólico no existe; si tú no diseñas la señal, la oposición o la prensa la diseñan sobre tu inacción y la leen como desorden o desinterés. La demagogia no es usar símbolos, es usarlos **sin** contenido detrás. Un gobierno serio diseña sus gestos con el mismo rigor con que diseña sus políticas: deliberadamente y con sust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imensión simbólica es inevitable: cada acto público del arranque se interpreta. Abstenerse no elimina el mensaje, solo lo entrega a otros —con frecuencia adversarios— para que lo definan por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d10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mejor gesto del arranque es el que produce más cobertura mediática, aunque no tenga política detr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confunde alcance con efectividad simbólica; un ruido sin fondo acelera la decepción posterior. La 1 define la función de la agenda simbólica, la 2 la condición del costo y la 4 la imposibilidad del vacío. La prueba de fuego: ¿puedes nombrar la decisión concreta que continúa el gesto al día siguiente? Si no, es tea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riterio no es el volumen de cobertura sino que el gesto exprese una prioridad verdadera y abra una secuencia de política sostenida. La señal sin contenido quema credibilidad aunque genere aplausos el primer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d10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seña el primer gesto simbólico del arranque de un gobierno (real o hipotético) que conozcas. Escríbelo en una frase legible, indica a quién le habla, qué decisión administrativa concreta lo sostiene y qué prioridad del plan comunica. Luego aplica la prueba: si mañana hubiera que continuar el gesto con una política, ¿existe? Si no encuentras continuación, cambia el gesto por uno que sí tenga fo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d10-r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agenda simból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d10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10" r:id="rId1"/>
    <p:sldLayoutId id="2481856311" r:id="rId2"/>
    <p:sldLayoutId id="2481856312" r:id="rId3"/>
    <p:sldLayoutId id="248185631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8f387b62bd71f20073780d0b321144c49f5fe23dedb85061.jpg"/>
  <Relationship Id="rId3" Type="http://schemas.openxmlformats.org/officeDocument/2006/relationships/hyperlink" Target="https://politica.lumbre.lat/object/tg-d10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8f387b62bd71f20073780d0b321144c49f5fe23dedb85062.jpg"/>
  <Relationship Id="rId3" Type="http://schemas.openxmlformats.org/officeDocument/2006/relationships/hyperlink" Target="https://politica.lumbre.lat/object/tg-d10-r01-oa01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d10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bóli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00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í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obern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ce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g-d10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oridad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g-d10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la dimensión simbólica del arranque de un gobierno y diseñar gestos de los primeros 100 días que comuniquen prioridades y estilo con contenido real, sin quedar en coreografía vací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imeros 100 días no se miden solo en obras terminadas, sino en señales emitidas. Esta lección explica la agenda simbólica: por qué el gesto público del arranque —una firma, una visita, un recorte, un primer acto— comunica prioridades y estilo antes de que exista resultado verificable. Se trabaja la diferencia entre símbolo con contenido y coreografía vacía, y cómo elegir gestos que sean coherentes con el plan y sostenibles más allá de la fo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genda simbólica · primeros 100 días · comunicación de prioridades · legibilidad · gesto públic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poder demostrar resultados, ya estás comunicando con cada gest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má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bó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j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poder demostrar resultados, ya estás comunicando con cada gest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Igno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men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mpañ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mar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mbo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y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sualm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nz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ból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be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í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poder demostrar resultados, ya estás comunicando con cada gest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bó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te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letos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í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mb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rif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e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r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sl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ter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sig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poder demostrar resultados, ya estás comunicando con cada gest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mplaba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ig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ét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iz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tac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a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mb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it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bó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atr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poder demostrar resultados, ya estás comunicando con cada gest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907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907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elegir un gesto simbólico que valga la pena (prueba de las cuatro preguntas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me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mbol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ues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éptico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esga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poder demostrar resultados, ya estás comunicando con cada gest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mb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e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ú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l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s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ntes de poder demostrar resultados, ya estás comunicando con cada ges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quipo propone como primer gesto del alcalde «inaugurar un arco monumental de bienvenida al municipio con su nombre grabado». ¿Cuál es la lectura de la agenda simbóli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un gesto excelente: pone el nombre del alcalde en un lugar visible desde el día uno y genera ident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 un mal símbolo: no comunica ninguna prioridad de política, cuesta dinero que el plan necesita en otra parte y se lee como autobombo; un arranque necesita gestos que digan qué se hace por la gente, no quién se glorific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neutro: los símbolos no importan, lo único que vale son los resultados, así que hay que evitar cualquier ges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 ideal si se acompaña de una ceremonia transmitida por todas las redes para maximizar el alc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condiciones de un símbolo que funcio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gible, costoso, coherente: sin una de las tres, se ca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gesto simbólico comunica sin explicación, implica un sacrificio que le da credibilidad y abre una política que continú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ímbolo con fondo versus coreografía vací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0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stá en si detrás de la foto hay una decisión administrativa que continúa el gesto al día siguien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ntes de poder demostrar resultados, ya estás comunicando con cada ges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os primeros 100 días conviene evitar todo gesto simbólico, porque un gobierno serio debe hablar solo con resultados y dejar las señales para los demagog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a agenda simbólica del arranque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genda simbólica comunica prioridades y estilo antes de que existan resultados medib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símbolo que no implica ninguna decisión o sacrificio real tiende a leerse como coreografía vac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mejor gesto del arranque es el que produce más cobertura mediática, aunque no tenga política detrá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bstenerse deliberadamente de todo símbolo entrega la definición del relato a otros actor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 el primer gesto simbólico del arranque de un gobierno (real o hipotético) que conozcas. Escríbelo en una frase legible, indica a quién le habla, qué decisión administrativa concreta lo sostiene y qué prioridad del plan comunica. Luego aplica la prueba: si mañana hubiera que continuar el gesto con una política, ¿existe? Si no encuentras continuación, cambia el gesto por uno que sí tenga fond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buen gesto se puede contar sin adjetivos; si necesitas venderlo con adjetivos, probablemente no dice n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agenda simból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entiendes la dimensión simbólica del arranque y sabes elegir gestos legibles, con costo y coherentes con el plan. La siguiente lección (r01-oa02) pasa del símbolo a los primeros logros: qué mostrar cuando sí puedes mostrar resulta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el símbolo comunica antes que el resultado, pero solo es creíble si cuesta y si abre una política. Un gesto sin fondo acelera la decep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d10-r01-oa01"/>
              </a:rPr>
              <a:t><![CDATA[La agenda simbólica de los primeros 100 días: gobernar también es hacer visible una prio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la lógica del gesto simbólico: la señal que emitses antes de poder demostrar. Pero los primeros 100 días no pueden s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ímbolos: la audiencia espera también resultados tangibles, y ahí aparecen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s log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esas victorias pequeñas, rápidas y visibles que prueban que «este gobierno sí avanza». La siguiente lección (r01-oa02) enseña a elegirlos y a no confundirlos con cosméticos: cómo seleccionar acciones que sean a la vez factibles en el corto plazo y relevantes para el problema de fondo. El símbolo prepara el terreno; el primer logros demuestra que sabes cultivarlo. Los dos juntos sostienen el arranqu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2026-10-24T11:07:17Z</dcterms:created>
  <dcterms:modified xsi:type="dcterms:W3CDTF">2026-10-24T11:07:17Z</dcterms:modified>
  <dc:title>La agenda simbólica de los primeros 100 días: gobernar también es hacer visible una prioridad</dc:title>
  <dc:description>Presentación editable del OA «La agenda simbólica de los primeros 100 días: gobernar también es hacer visible una prioridad». Enlace: https://politica.lumbre.lat/object/tg-d10-r01-oa01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