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1-oa0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8).]]></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8).]]></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8).]]></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8).]]></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8).]]></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8).]]></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abrir los tres centros de salud cerrados en la administración anterior, publicando cuántos pacientes (12,000 al mes) vuelven a ser atendidos y en cuánt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2 cumple los dos criterios: rápido de ejecutar y relevante porque resuelve un problema concreto y sentido, con número verificable. La 1 y la 3 son cosméticos: rápidos pero irrelevantes, resuelven la necesidad de visibilidad del alcalde, no la del ciudadano. La 4 no es un logro sino una declaración sin hecho. Regla práctica: si el logro desaparece al día siguiente de la foto, no era un logro, era un ev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abrir centros cerrados es factible en el corto plazo, relevante para una queja real y ciudadana, y medible (pacientes atendidos, comparado con el cierre). Une el logro visible con la reforma de salud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tg-d10-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facilidad sin relevancia produce exactamente lo que el público castiga —la sensación de que el gobierno se celebra a sí mismo mientras lo que duele sigue igual. El logro óptimo prioriza la **relevancia** (tocar una queja real) y luego busca la vía más rápida de entregarla; no al revés. Si solo es fácil, es cosmético; si solo es relevante pero tardado, no es un primer logro sino una reforma. Las dos condiciones, o ning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Un logro rápido pero irrelevante se lee como cosmético y puede erosionar credibilidad: la gente nota cuando el esfuerzo se ve en el listón y no en su vida. La rapidez debe acompañarse de relev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1-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El mejor primer logro es el que más fácil y barato resulta entregar, aunque importe a po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3 es el error: confunde «fácil» con «buen primer logro». La 1 fija el doble criterio, la 2 la relación logro-reforma y la 4 la condición de demostrabilidad. Prueba de campo: ¿es una queja que la gente ya tenía? Si nadie la sentía, no será celebrado, por fácil que 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acilidad sin relevancia define el cosmético, que daña la credibilidad en lugar de reforzarla. El criterio es doble: primero la relevancia ciudadana, después la rapidez con que se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g-d10-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pón dos candidatos a primer logro de un gobierno que conozcas y pásalos por la matriz rapidez-relevancia. Para el que sobreviva, escribe la métrica demostrable: «antes había X, al día 100 habrá Y», y la frase que lo conecta con la reforma de fondo que viene. Identifica en el segundo candidato si es cosmético: ¿resuelve un problema del ciudadano o del gobierno? Sé despiadado con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ckpoint: primeros log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g-d10-r01-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56306" r:id="rId1"/>
    <p:sldLayoutId id="2481856307" r:id="rId2"/>
    <p:sldLayoutId id="2481856308" r:id="rId3"/>
    <p:sldLayoutId id="248185630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127625464feaff6a765b4badc77f251bd46b9acc96eb1901.jpg"/>
  <Relationship Id="rId3" Type="http://schemas.openxmlformats.org/officeDocument/2006/relationships/hyperlink" Target="https://politica.lumbre.lat/object/tg-d10-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127625464feaff6a765b4badc77f251bd46b9acc96eb1902.jpg"/>
  <Relationship Id="rId3" Type="http://schemas.openxmlformats.org/officeDocument/2006/relationships/hyperlink" Target="https://politica.lumbre.lat/object/tg-d10-r01-oa02"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g-d10-r01-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im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g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100]]></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gan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rre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ictori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sibl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o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d10-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smético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g-d10-r01-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leccionar y ejecutar primeros logros del arranque —resultados rápidos, visibles y relevantes— que generen evidencia de avance y compren aire para las reformas lentas, sin reducirlas a maquillaj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imeros logros son las victorias pequeñas, rápidas y visibles que prueban en los primeros 100 días que un gobierno avanza. Esta lección enseña a elegirlos con un criterio doble —factibles en el corto plazo y relevantes para el problema de fondo— para que no deriven en cosméticos. Se trabaja la matriz rapidez por impacto, el riesgo de logros huecos que indignan más de lo que convencen, y cómo usarlos para comprar el tiempo político que necesitan las reformas estructurales lent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imeros logros · victorias tempranas · primeros 100 días · credibilidad · secuencia de camb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imer logro no es el más fácil: es el que demuestra que sabes ganar sin traicionar el fondo]]></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bó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icier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ar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l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tor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uest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v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vid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i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ent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u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form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s.\n\n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v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r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ni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s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nt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dig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á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vence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ti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00]]></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ev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bl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me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ac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t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quivoc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riz]]></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j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pid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a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bólico-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e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d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diab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ó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áp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rrelev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mé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eva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ecesi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rlas.\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atég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fundi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im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g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zue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z]]></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l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o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imes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u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d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g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sible]]></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et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for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ructur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tisfac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b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áp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tenc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emplazar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3]]></a:t>
            </a:r>
          </a:p>
        </p:txBody>
      </p:sp>
      <p:sp>
        <p:nvSpPr>
          <p:cNvPr id="7" name="" descr=""/>
          <p:cNvSpPr/>
          <p:nvPr/>
        </p:nvSpPr>
        <p:spPr>
          <a:xfrm>
            <a:off x="514350" y="1219200"/>
            <a:ext cx="8115300" cy="2390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90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conocer un primer logro cosmético (antes de que te explote en la cara)]]></a:t>
            </a:r>
          </a:p>
        </p:txBody>
      </p:sp>
      <p:sp>
        <p:nvSpPr>
          <p:cNvPr id="10" name=""/>
          <p:cNvSpPr txBox="1"/>
          <p:nvPr/>
        </p:nvSpPr>
        <p:spPr>
          <a:xfrm>
            <a:off x="685800" y="1962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íntom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gro-huec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suelv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u]]></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oblem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gente]]></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stal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áma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uev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sibil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cal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j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gún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tir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ti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ña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ien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íne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b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i]]></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omparación]]></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a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X,]]></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ho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mostr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8]]></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3]]></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g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o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r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ar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o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uestr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fuer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ist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ar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úblic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n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ído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emp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s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ig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g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quejab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z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di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m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mpar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éc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s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p>
        </p:txBody>
      </p:sp>
      <p:sp>
        <p:nvSpPr>
          <p:cNvPr id="10" name=""/>
          <p:cNvSpPr txBox="1"/>
          <p:nvPr/>
        </p:nvSpPr>
        <p:spPr>
          <a:xfrm>
            <a:off x="685800" y="27908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g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traña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elebrará.]]></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imer logro no es el más fácil: es el que demuestra que sabes ganar sin traicionar el fondo]]></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obierno municipal quiere un «primer logro» para sus 100 días. ¿Cuál está mejor elegido según el criterio de factible-y-relevante?]]></a:t>
            </a:r>
          </a:p>
        </p:txBody>
      </p:sp>
      <p:sp>
        <p:nvSpPr>
          <p:cNvPr id="9" name=""/>
          <p:cNvSpPr txBox="1"/>
          <p:nvPr/>
        </p:nvSpPr>
        <p:spPr>
          <a:xfrm>
            <a:off x="666750" y="25717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augurar una app municipal con el logo del alcalde, aunque casi nadie la descargue, porque sale bien en la foto y en redes.]]></a:t>
            </a:r>
          </a:p>
        </p:txBody>
      </p:sp>
      <p:sp>
        <p:nvSpPr>
          <p:cNvPr id="10" name=""/>
          <p:cNvSpPr txBox="1"/>
          <p:nvPr/>
        </p:nvSpPr>
        <p:spPr>
          <a:xfrm>
            <a:off x="666750" y="32670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abrir los tres centros de salud cerrados en la administración anterior, publicando cuántos pacientes (12,000 al mes) vuelven a ser atendidos y en cuánto tiemp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Organizar un concierto masivo gratuito en la plaza central para mostrar capacidad de gest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clarar «prioridad absoluta» la seguridad mediante un comunicado con foto del gabinete compl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atriz de los primeros log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os ejes deciden si es logro o cosmético.]]></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apidez (entregable en 100 días) por relevancia (importa al ciudadano y conecta con el problema).]]></a:t>
            </a:r>
          </a:p>
        </p:txBody>
      </p:sp>
      <p:sp>
        <p:nvSpPr>
          <p:cNvPr id="10"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1" name=""/>
          <p:cNvSpPr txBox="1"/>
          <p:nvPr/>
        </p:nvSpPr>
        <p:spPr>
          <a:xfrm>
            <a:off x="514350" y="2828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El logro es el anzuelo; la reforma, el pez.]]></a:t>
            </a:r>
          </a:p>
        </p:txBody>
      </p:sp>
      <p:sp>
        <p:nvSpPr>
          <p:cNvPr id="12" name=""/>
          <p:cNvSpPr txBox="1"/>
          <p:nvPr/>
        </p:nvSpPr>
        <p:spPr>
          <a:xfrm>
            <a:off x="514350" y="32004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logro rápido compra la paciencia pública para la reforma estructural lenta; no la sustitu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3]]></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primer logro no es el más fácil: es el que demuestra que sabes ganar sin traicionar el fondo]]></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ara asegurar un arranque vistoso conviene elegir como primer logro la acción más rápida y barata de ejecutar, aunque resuelva un problema que a pocos ciudadanos les importa.]]></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afirmaciones sobre primeros logros. Localiza la incorrect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 primer logro útil es a la vez factible en el arranque y relevante para el problema que el plan promete atacar.]]></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función del logro rápido es comprar paciencia pública para las reformas estructurales lentas.]]></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mejor primer logro es el que más fácil y barato resulta entregar, aunque importe a poco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logro sin línea base ni comparación se puede contar, pero no se puede demostr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pón dos candidatos a primer logro de un gobierno que conozcas y pásalos por la matriz rapidez-relevancia. Para el que sobreviva, escribe la métrica demostrable: «antes había X, al día 100 habrá Y», y la frase que lo conecta con la reforma de fondo que viene. Identifica en el segundo candidato si es cosmético: ¿resuelve un problema del ciudadano o del gobierno? Sé despiadado contig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puedes escribir «antes/ahora» con un número, todavía no tienes un logro: tienes una actividad.]]></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ckpoint: primeros log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el primer logro del cosmético y sabes elegirlo por el doble criterio de rapidez y relevancia, conectándolo con la reforma. La siguiente lección (r02-oa01) sube un nivel: cómo contar el arranque a la prensa sin que te lo cuenten ellos.]]></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cuerda: el logro es anzuelo, no pez; fácil sin relevante es cosmético, y sin número «antes/ahora» no se demuestra, solo se presu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tocomprob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g-d10-r01-oa02"/>
              </a:rPr>
              <a:t><![CDATA[Primeros logros de los 100 días: ganar terreno con victorias visibles que no son cosmético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mostrar en los primeros 100 días: el gesto simbólico con fondo y el primer logro que se puede contar con un número. Falta lo que une ambos —]]></a:t>
            </a:r>
            <a:r>
              <a:rPr lang="en-US" b="1" strike="noStrike" sz="2100" spc="0" u="none" cap="none">
                <a:solidFill>
                  <a:srgbClr val="1B2438">
                    <a:alpha val="100000"/>
                  </a:srgbClr>
                </a:solidFill>
                <a:latin typeface="Calibri"/>
              </a:rPr>
              <a:t><![CDATA[el relato]]></a:t>
            </a:r>
            <a:r>
              <a:rPr lang="en-US" strike="noStrike" sz="2100" spc="0" u="none" cap="none">
                <a:solidFill>
                  <a:srgbClr val="1B2438">
                    <a:alpha val="100000"/>
                  </a:srgbClr>
                </a:solidFill>
                <a:latin typeface="Calibri"/>
              </a:rPr>
              <a:t><![CDATA[. Porque un arranque sin narrativa es un montón de actos sueltos que cada medio interpretará a su manera. La siguiente lección (r02-oa01) trabaja la narrativa de arranque con la prensa: cómo definir el mensaje que ordena tus gestos y logros en una historia coherente, y por qué quien no encuadra su propia semana deja que otros lo hagan. El símbolo y el logro son los hechos; la narrativa es el hilo que los convierte en «un gobierno que arrancó con rumb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2026-10-24T11:07:13Z</dcterms:created>
  <dcterms:modified xsi:type="dcterms:W3CDTF">2026-10-24T11:07:13Z</dcterms:modified>
  <dc:title>Primeros logros de los 100 días: ganar terreno con victorias visibles que no son cosméticos</dc:title>
  <dc:description>Presentación editable del OA «Primeros logros de los 100 días: ganar terreno con victorias visibles que no son cosméticos». Enlace: https://politica.lumbre.lat/object/tg-d10-r01-oa02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