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2-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blema es la ausencia de un mensaje central y de disciplina de relato: cada área habló de lo suyo y el público vio ruido, no rumbo. La corrección es definir un encuadre único del arranque y que todos remitan a él, con variaciones locales sin contradecir el h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identifica el fallo estructural (no hubo relato común) y la corrección (encuadre único + disciplina). La 1 confunde cobertura crítica con falta de narrativa y opta por el silencio, que es peor: el vacío se llena igual. La 3 agrava el problema —más detalle técnico sin hilo aumenta el ruido. La 4 cree que el orden cronológico sustituye la unidad de mensaje; no: semanas distintas, mismo desorden si no hay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ro desafinado sin mensaje común produce la percepción de desorden. El arranque exige un encuadre central que ordene los hechos, y disciplina para que cada intervención lo refuerce en lugar de disper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d10-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mezcla una verdad con un veneno. Repetir el mensaje central es correcto (evita el coro desafinado). Pero usarlo como escudo para no responder datos reales es lo que convierte la disciplina en evasión, y el público y los reporteros lo registran. La regla profesional: se puede encuadrar **cómo** se cuenta algo, no negar **que existe**. La prensa perdona la insistencia; no la o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ciplina de mensaje ordena la información, pero el encuadre honesto no esconde datos que existen y fueron pedidos. Eudir sistemáticamente erosiona la relación con la prensa y la credibilidad del propio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Un mensaje central sólido debe ser extenso y técnico para cubrir todos los matices de cada secre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confunde rigor con longitud. El mensaje central gana por claridad, no por cobertura total de matices. La 1 define el encuadre, la 2 la disciplina de mensaje y la 3 la consecuencia del vacío narrativo. La prueba práctica es simple: ¿cabe en tres frases que alguien repetirí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erza de un mensaje de arranque está en ser simple y repetible, no exhaustivo. La extensión técnica contradice la función: si un conductor de noticias no puede decirlo sin leer, no es un mensaje, es u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el mensaje central de arranque de un gobierno (real o hipotético) en las tres frases de la regla: rumbo, por qué importa y cómo se verá el avance. Luego propón un posible contraencuadre con que la oposición intentaría leer el mismo arranque y diseña una respuesta enmarcada que no sea negación defensiva sino un relato alterno más plausible. Identifica una pregunta difícil que te harán en la semana dos y prepara su respuesta con el marco, sin evadir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narrativa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794" r:id="rId1"/>
    <p:sldLayoutId id="2481861795" r:id="rId2"/>
    <p:sldLayoutId id="2481861796" r:id="rId3"/>
    <p:sldLayoutId id="24818617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dd5291d4ba4e7d64fae3519f6b528383dd0a4b998bdf781.jpg"/>
  <Relationship Id="rId3" Type="http://schemas.openxmlformats.org/officeDocument/2006/relationships/hyperlink" Target="https://politica.lumbre.lat/object/tg-d10-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dd5291d4ba4e7d64fae3519f6b528383dd0a4b998bdf782.jpg"/>
  <Relationship Id="rId3" Type="http://schemas.openxmlformats.org/officeDocument/2006/relationships/hyperlink" Target="https://politica.lumbre.lat/object/tg-d10-r02-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rra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ran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ns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cuad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d10-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t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uadr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d10-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la narrativa del arranque de gobierno —un mensaje central que ordene gestos y primeros logros— y gestionarla con la prensa mediante el encuadre, la disciplina de mensaje y la relación con reporter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ranque sin narrativa es un montón de actos sueltos que cada medio interpreta a su manera. Esta lección enseña a construir el relato del arranque: un mensaje central que dé sentido a los gestos y logros, la disciplina de repetirlo sin quemarlo, y el arte del encuadre —definir en qué marco se interpretarán los hechos. Se trabaja la relación con la prensa, la diferencia entre informar y defenderse, y por qué quien no narra su primera semana entrega el guion a sus adversar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arrativa de arranque · encuadre · disciplina de mensaje · relación con prensa · primeros 100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no cuentas tu historia la primera semana, alguien la contará por ti —y no será amable]]></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rr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q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te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r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s.\n\n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r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z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í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ct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x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ú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marc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xp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u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n\n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ipl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f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si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ago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d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ad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es]]></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s tres frases (y por qué la cuarta sob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v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a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m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ic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m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ó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iefing.]]></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m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la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a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ár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íc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c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uad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en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o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 no cuentas tu historia la primera semana, alguien la contará por ti —y no será amable]]></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obierno nuevo arranca y cada secretario da entrevistas sobre «su» prioridad con cifras propias, sin relación entre ellas. En la tercera semana la cobertura dice: «no se entiende qué quiere este gobierno». ¿Cuál es el diagnóstico y la corrección narrativa?]]></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blema es que los medios son hostiles; la solución es dejar de dar entrevistas y solo comunicar por comunicados ofici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blema es la ausencia de un mensaje central y de disciplina de relato: cada área habló de lo suyo y el público vio ruido, no rumbo. La corrección es definir un encuadre único del arranque y que todos remitan a él, con variaciones locales sin contradecir el hil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blema es que faltó dar más cifras por área; hay que profundizar el mensaje técnico de cada secretarí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blema es el orden: bastaría con que hablaran en distintas semanas para que cada uno tuviera su espa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echo a la historia: cómo se construye el relato del arranqu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hecho no habla solo: el encuadre decide qué significa.]]></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ismo gesto entra en dos marcos y produce dos historias; en el arranque, quien encuadra primero condiciona al resto.]]></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preguntas que tu mensaje central debe responder.]]></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venimos a hacer, por qué importa, cómo se verá que avanzamos: si fallan, la prensa llena el huec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 no cuentas tu historia la primera semana, alguien la contará por ti —y no será amable]]></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narrativa de arranque efectiva consiste en repetir el mensaje central en cada aparición, por lo que el vocero debe evitar toda pregunta que obligue a dar datos incómodos.]]></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narrativa de arranque y prensa.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ncuadre no controla qué se dice, sino contra qué marco se medirán los actos del gobiern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isciplina de mensaje pide que cada área refuerce el relato central sin contradecir el hilo comú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un gobierno no define su narrativa, deja que otros construyan la interpretación de sus ac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ensaje central sólido debe ser extenso y técnico para cubrir todos los matices de cada secretar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el mensaje central de arranque de un gobierno (real o hipotético) en las tres frases de la regla: rumbo, por qué importa y cómo se verá el avance. Luego propón un posible contraencuadre con que la oposición intentaría leer el mismo arranque y diseña una respuesta enmarcada que no sea negación defensiva sino un relato alterno más plausible. Identifica una pregunta difícil que te harán en la semana dos y prepara su respuesta con el marco, sin evadir el da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respuesta al contraencuadre empieza con «no es cierto que…», estás a la defensiva; empieza por tu versión de qué sí está pasan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arrativa de arranqu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construyes un mensaje central con encuadre y sabes sostenerlo ante la prensa con disciplina honesta. La siguiente lección (r02-oa02) baja al terreno de las redes y el canal propio: cómo hablarle a la gente sin el filtro del noticiero, sin quemar el relat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s hechos no hablan solos; quien no encuadra su primera semana entrega el guion al adversario. Simple, con porqué y con prueba verific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2-oa01"/>
              </a:rPr>
              <a:t><![CDATA[Narrativa de arranque con la prensa: encuadrar tu primera semana antes de que otros la encuadr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relato del arranque y cómo sostenerlo ante la prensa tradicional. Pero el ecosistema de comunicación cambió: una parte decisiva de la ciudadanía ]]></a:t>
            </a:r>
            <a:r>
              <a:rPr lang="en-US" b="1" strike="noStrike" sz="2100" spc="0" u="none" cap="none">
                <a:solidFill>
                  <a:srgbClr val="1B2438">
                    <a:alpha val="100000"/>
                  </a:srgbClr>
                </a:solidFill>
                <a:latin typeface="Calibri"/>
              </a:rPr>
              <a:t><![CDATA[no se entera por el noticiero]]></a:t>
            </a:r>
            <a:r>
              <a:rPr lang="en-US" strike="noStrike" sz="2100" spc="0" u="none" cap="none">
                <a:solidFill>
                  <a:srgbClr val="1B2438">
                    <a:alpha val="100000"/>
                  </a:srgbClr>
                </a:solidFill>
                <a:latin typeface="Calibri"/>
              </a:rPr>
              <a:t><![CDATA[ sino por redes, y ahí no hay un editor que ordene —hay ruido, velocidad y posibilidad de respuesta directa. La siguiente lección (r02-oa02) trabaja el canal propio y las redes en el arranque: cómo usar la comunicación directa sin caer en la trampa de la viralidad vacía, y cómo gestionar la primera crisis que llegará, porque llegará. La prensa es tu interlocutor; la red es tu público, y a veces tu tribun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2026-10-24T12:38:41Z</dcterms:created>
  <dcterms:modified xsi:type="dcterms:W3CDTF">2026-10-24T12:38:41Z</dcterms:modified>
  <dc:title>Narrativa de arranque con la prensa: encuadrar tu primera semana antes de que otros la encuadren</dc:title>
  <dc:description>Presentación editable del OA «Narrativa de arranque con la prensa: encuadrar tu primera semana antes de que otros la encuadren». Enlace: https://politica.lumbre.lat/object/tg-d10-r02-oa01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