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3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s dispersión: la agenda se está llenando por omisión con ruido que no avanza prioridades, y «nunca decir que no» es la señal de que nadie defiende el tiempo del titular; hace falta un filtro explícito y negativa construc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nombra el problema exacto y su causa (falta de filtro) y su corrección (negativa constructiva). La 1 confunde presencia con gobierno: la presencia sin rumbo es consumo de credibilidad. La 3 es cosmética: mover representantes no restaura las decisiones de fondo que la alcaldesa ya no alcanza a tomar. La 4 es la falacia de la actividad: estar ocupado no es avanzar. El criterio es siempre «¿esto mueve una prioridad del plan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genda llena de actividad que no avanza prioridades es dispersión, no gobierno. La incapacidad de decir que no indica que nadie ejerce un filtro con mandato; el tiempo del titular —el presupuesto de tiempo real del mandato— se disuelve en r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d10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la trampa de la actividad. La cercanía rinde cuando se sostiene en resultados; si el alcalde está en todos lados pero no avanza nada de fondo, la presencia se devalúa y la gente concluye que «se deja ver pero no resuelve». El capital político del arranque se construye eligiendo **dónde sí estar** en función de las prioridades, y defendiendo el tiempo para gobernar. Presencia deliberada, no presencia to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sencia sin rumbo consume el tiempo —recurso escaso— que debería ir a las decisiones que mueven el plan. Estar ocupado y visible no equivale a gobernar; puede ser dispersión disfrazada de cercan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Atender primero todo lo urgente garantiza que al final del día se haya avanzado en lo import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: es la falacia del ejecutivo reactivo. La 1 define la agenda como presupuesto, la 2 y la 3 describen la mecánica del no bien hecho. La disciplina obliga a **bloquear** tiempo para lo importante, porque si se deja a su suerte, siempre perderá contra lo que gr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urgente y lo importante compiten por el mismo tiempo; gobernar solo por reacción llena el día de urgentes triviales y desaloja las reformas importantes que nunca vencen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pera la agenda de una semana real de un cargo público (propio o conocido). Clasifica cada compromiso con el filtro: ¿avanza una prioridad del plan?, ¿requería al titular?, ¿qué se sacrificó por estar ahí? Calcula qué porcentaje del tiempo del jefe se fue en ruido. Diseña a continuación un «no constructivo» para una demanda legítima pero secundaria: la negativa, la alternativa que ofreces y quién la daría. Cierra escribiendo un bloque de tiempo estratégico semanal que protegerías y contra qué lo defende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disciplina ope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5909" r:id="rId1"/>
    <p:sldLayoutId id="2481845910" r:id="rId2"/>
    <p:sldLayoutId id="2481845911" r:id="rId3"/>
    <p:sldLayoutId id="248184591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b677d0b656261d23e64ede35900fe8f12c7f8d2d8fdabe31.jpg"/>
  <Relationship Id="rId3" Type="http://schemas.openxmlformats.org/officeDocument/2006/relationships/hyperlink" Target="https://politica.lumbre.lat/object/tg-d10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b677d0b656261d23e64ede35900fe8f12c7f8d2d8fdabe32.jpg"/>
  <Relationship Id="rId3" Type="http://schemas.openxmlformats.org/officeDocument/2006/relationships/hyperlink" Target="https://politica.lumbre.lat/object/tg-d10-r03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tiv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anqu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d10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ianz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d10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 la disciplina operativa que protege las prioridades del arranque: filtrar la demanda constante, decir que no sin dañar relaciones y blindar el tiempo del titular frente a la dispersió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yor riesgo del arranque no es el ataque externo, es la dispersión: cien invitaciones, diez urgencias de socios, la tentación de decir que sí a todo. Esta lección trabaja la disciplina operativa que sostiene las prioridades de los primeros 100 días: un filtro explícito para decidir qué entra en la agenda, el arte de decir que no sin romper alianzas y el blindaje del tiempo del titular. Se distingue lo urgente de lo importante y se muestra cómo la agenda del jefe es el verdadero pl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isciplina operativa · gestión de agenda · decir que no · priorización · primeros 100 dí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agenda real es tu plan real: lo que entra a la agenda del jefe es lo que de verdad se gobier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bb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rgenci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.\n\n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a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átic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b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ús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vi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nta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»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und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-impor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bbon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vial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n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loqu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irá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la agenda: tres preguntas antes de decir sí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s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vanz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ien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z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cion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n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íc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añ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ta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movibl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agenda real es tu plan real: lo que entra a la agenda del jefe es lo que de verdad se gobier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u tercer mes, una alcaldesa pasa casi todo el día en eventos de corte de listón e invitaciones, y su equipo justifica: «hay que construir presencia, no puede decirle que no a la gente». ¿Cuál es la lectura de la disciplina operativ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n razón: la presencia pública es el capital de un alcalde y justifica sacrificar tiempo de gest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9243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roblema es meramente de imagen: basta con mandar representantes a algunos eventos y salir poco en fot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dispersión: la agenda se está llenando por omisión con ruido que no avanza prioridades, y «nunca decir que no» es la señal de que nadie defiende el tiempo del titular; hace falta un filtro explícito y negativa constructi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problema: mientras esté ocupada, la alcaldesa está gobernando bi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y la trampa de lo urg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urgente grita; lo importante calla y necesita age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olo se atiende lo que vence hoy, las reformas que definen el mandato nunca llegan a la ag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iltros antes de que algo entre a la agen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vanza una prioridad?, ¿requiere al titular?, ¿qué sale para que esto entre? Sin esas respuestas, n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agenda real es tu plan real: lo que entra a la agenda del jefe es lo que de verdad se gobier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calde que llena cada hueco de su agenda con invitaciones públicas está maximizando su capital político, porque la presencia constante en la vida de la gente siempre ri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disciplina operativa en el arranque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genda del titular funciona como un presupuesto de tiempo y es, en la práctica, el verdadero plan del gobier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«no» claro y temprano, con alternativa, suele conservar la alianza mejor que un sí ambiguo poster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«no» que basta con presionar para convertir en «sí» es señal de que nadie defiende el filtro de la agen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tender primero todo lo urgente garantiza que al final del día se haya avanzado en lo importan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 la agenda de una semana real de un cargo público (propio o conocido). Clasifica cada compromiso con el filtro: ¿avanza una prioridad del plan?, ¿requería al titular?, ¿qué se sacrificó por estar ahí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 qué porcentaje del tiempo del jefe se fue en ruido. Diseña a continuación un «no constructivo» para una demanda legítima pero secundaria: la negativa, la alternativa que ofreces y quién la darí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escribiendo un bloque de tiempo estratégico semanal que protegerías y contra qué lo defende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respuesta a «¿qué prioridad del plan avanza esto?» requiere una explicación larga, no avanza ning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disciplina oper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filtras la agenda, dices que no sin romper alianzas y blindas el tiempo para lo importante. La lección final del curso (r03-oa02) convierte esa disciplina en costumbre y cierra los 100 días con un balance honesto que alimente el siguiente tram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tu agenda es tu plan; lo importante hay que agendarlo porque nunca vence hoy, y un no negociable es una agenda que ya no es tu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3-oa01"/>
              </a:rPr>
              <a:t><![CDATA[Disciplina operativa en el arranque: proteger la agenda y decir que no sin romper alian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autocontrol: un filtro que protege las prioridades y un «no» que no rompe. Falta el cierre del curso, y es el más delica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asa cuando los primeros 100 días term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disciplina tiende a flojear cuando el foco pierde la novedad, y los balances de 100 días se convierten en fiestas en vez de en instrumentos. La lección final (r03-oa02) enseña a convertir el arranque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 institucion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a cerrar los primeros 100 días con una evaluación honesta que alimente el segundo tramo del mandato. Llegar bien es difícil; sostenerlo sin dispersarse es lo que separa un buen arranque de un buen gobier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2026-10-24T08:13:56Z</dcterms:created>
  <dcterms:modified xsi:type="dcterms:W3CDTF">2026-10-24T08:13:56Z</dcterms:modified>
  <dc:title>Disciplina operativa en el arranque: proteger la agenda y decir que no sin romper alianzas</dc:title>
  <dc:description>Presentación editable del OA «Disciplina operativa en el arranque: proteger la agenda y decir que no sin romper alianzas». Enlace: https://politica.lumbre.lat/object/tg-d10-r03-oa01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