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equ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equ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decide de quién es la culpa de lo que viene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decide de quién es la culpa de lo que viene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decide de quién es la culpa de lo que viene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decide de quién es la culpa de lo que viene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decide de quién es la culpa de lo que viene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decide de quién es la culpa de lo que viene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decide de quién es la culpa de lo que viene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Firma solo lo verificado y levanta un acta con reservas expresas y escritas sobre lo no revisado (inventario, contratos, nómina), resguardando copias certificadas; así delimita la responsabilidad sin convertir el acto en una acu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3 es el punto medio técnico y políticamente maduro: protege con reservas escritas sin romper el clima. La 1 asume como propia la deuda invisible del antecesor: la peor firma posible. La 2 convierte la prudencia técnica en espectáculo prematuro y quema toda cooperación. La 4 suena a prudencia pero es trampa: sin testigos y sin acto formal, el saliente desaparece y la evidencia se diluye; la recepción debe hacerse con registro inmedi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cepción profesional firma lo verificado y deja constancia escrita y expresa de lo no revisado, con resguardo de evidencia. Así la responsabilidad de lo oculto sigue siendo de quien lo generó, sin humillar al saliente ni paralizar el trasp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equ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g-equ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a es la ilusión que cuesta caro. La firma sin reserva trasfiere simbólica y administrativamente el problema. Ante la autoridad, la prensa y tu propia gente, el pasivo oculto descubierto en tu gestión se vuelve tu responsabilidad, porque tuviste el momento de señalarlo y no lo usaste. La reserva escrita es la única defensa que conserva el origen del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l firmar sin reservas, quien recibe acepta el estado como correcto y propio; el descubrimiento tardío recae sobre quien ahora tiene el cargo y no dejó constancia de lo no verificado. La reserva expresa es lo que mantiene el riesgo del lado de quien lo gener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equ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evantar reservas sobre lo no verificado es una acusación humillante que rompe toda cooperación fu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confunde delimitación técnica con ataque. La 1 fija la regla de fondo, la 2 la práctica de recibir contra el diagnóstico y la 4 el valor probatorio del resguardo. La reserva expresa, redactada como verificación pendiente y no como denuncia, es compatible con mantener una relación de trabajo con el sa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reserva bien planteada no acusa: delimita responsabilidad sobre lo que no alcanzó a verificarse. Hecha con corrección y sin espectáculo, protege al receptor y puede hasta permitir al saliente aclarar de buena fe lo que sí estaba en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equ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el guion de una recepción para un área que conozcas (una secretaría, una dirección, una empresa pública). Lista cinco partidas que querrías verificar antes de firmar y explica cómo las comprobarías. Luego escribe, con redacción de acta, dos reservas expresas para cosas que probablemente no dé tiempo a revisar, en tono técnico y no acusatorio. Termina con una frase que usarías con el saliente para sostener el rigor de la recepción sin humillarlo, dejando abierta la co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equ-r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ntrega-recep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equ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5" r:id="rId1"/>
    <p:sldLayoutId id="2481856316" r:id="rId2"/>
    <p:sldLayoutId id="2481856317" r:id="rId3"/>
    <p:sldLayoutId id="24818563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8501bd9bc3401471a7ee47c8f1e8e9fa1a0178762bae3a21.jpg"/>
  <Relationship Id="rId3" Type="http://schemas.openxmlformats.org/officeDocument/2006/relationships/hyperlink" Target="https://politica.lumbre.lat/object/tg-equ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equ-r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-recep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ier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ed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genuidad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equ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la entrega-recepción como el acto formal donde se fija el estado real heredado, y aplicar auditoría, acta de reservas y resguardo de evidencia para no asumir responsabilidad sobre lo que no se revisó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del traspaso se firma un documento que pocos revisan con lupa y que determina de quién es la culpa de lo que sigue: la entrega-recepción. Esta lección la trata como el acto formal que fija el estado real heredado y enseña a recibirla sin ingenuidad: auditar antes de firmar, levantar un acta con reservas expresas sobre lo no verificado, y resguardar evidencia. La regla de fondo: quien recibe sin revisar hereda también la responsabilidad de lo ocul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ntrega-recepción · acta de reservas · estado real heredado · auditoría · resguardo de evidenc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t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z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-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iadad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oni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enu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emoni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ow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02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i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d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da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gua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-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i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ur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ganz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y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firmar: las cinco preguntas de la rece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treg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imos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ie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r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éric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ventari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decide de quién es la culpa de lo que viene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?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lare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?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tra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rr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apel que decide de quién es la culpa de lo que vien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acto formal de entrega-recepción no alcanza el tiempo a verificar inventarios, contratos y nómina. El saliente presiona por firmar «todo conforme» para cerrar limpio. ¿Qué hace el nuevo goberna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rma «todo conforme»: desconfiar del antecesor desde el primer día envenena la relación política que hará falta despué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niega a recibir y denuncia públicamente al saliente antes de revisar nada, para quedar cubierto ante la opin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irma solo lo verificado y levanta un acta con reservas expresas y escritas sobre lo no revisado (inventario, contratos, nómina), resguardando copias certificadas; así delimita la responsabilidad sin convertir el acto en una acus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a la firma para después, en privado y sin testigos, cuando ya puedan revisar todo con cal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 sin ingenuidad: firmar lo verificado, reservar lo demá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rácticas de una recepción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 contra el diagnóstico, dejar reservas escritas, resguardar evid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fondo de toda recep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 firma sin revisar hereda la responsabilidad de lo que no miró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apel que decide de quién es la culpa de lo que vien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nuevo gobernante firma el acta de entrega-recepción declarando «todo conforme», la responsabilidad sobre un pasivo oculto descubierto meses después sigue siendo, en la práctica y en la narrativa pública, del gobierno sa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entrega-recepción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que se recibe sin reserva escrita se asume como propio y corr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recepción debe firmarse contra el diagnóstico ya levantado, no contra el discurso amable del mo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vantar reservas sobre lo no verificado es una acusación humillante que rompe toda cooperación futur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guardar copias certificadas importa porque lo que no se documenta no existe ante una revisión posterio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el guion de una recepción para un área que conozcas (una secretaría, una dirección, una empresa pública). Lista cinco partidas que querrías verificar antes de firmar y explica cómo las comprobarías. Luego escribe, con redacción de acta, dos reservas expresas para cosas que probablemente no dé tiempo a revisar, en tono técnico y no acusatorio. Termina con una frase que usarías con el saliente para sostener el rigor de la recepción sin humillarlo, dejando abierta la cooper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reserva dice «sospecho que robaron», está mal; si dice «no se verificó el inventario X al momento del acta», protege y no ofend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ntrega-recep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recibir un gobierno con auditoría, reservas escritas y evidencia resguardada. La última lección del curso (r03-oa02) cierra con el reverso: cómo irse —renunciar y hacer transición al sucesor— sin destruir la confianza del equi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firmas lo verificado y reservas por escrito lo demás; recibes contra el diagnóstico; y la reserva delimita responsabilidad sin necesidad de acus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equ-r03-oa01"/>
              </a:rPr>
              <a:t><![CDATA[Entrega-recepción: recibir el gobierno heredado sin ingenu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gobierno sin ingenuidad. Pero la transición también tiene un reverso que duele y casi nadie prepar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a sea que un miembro de tu gabinete deba renunciar, o que llegue el día en que tú entregues el poder, la forma de salir decide si el equipo conserva la confianza para seguir o se fragmenta. La última lección del curso (r03-oa02) trabaj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 sin tra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ómo hacer la transición al sucesor y cómo irse con dignidad, porque un equipo se rompe más por las salidas mal manejadas que por las entrad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2026-10-24T11:07:22Z</dcterms:created>
  <dcterms:modified xsi:type="dcterms:W3CDTF">2026-10-24T11:07:22Z</dcterms:modified>
  <dc:title>Entrega-recepción: recibir el gobierno heredado sin ingenuidad</dc:title>
  <dc:description>Presentación editable del OA «Entrega-recepción: recibir el gobierno heredado sin ingenuidad». Enlace: https://politica.lumbre.lat/object/tg-equ-r03-oa01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