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gob-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gob-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as a elegir antes de saber: por eso eliges poco» (2 de 8).]]></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as a elegir antes de saber: por eso eliges poco» (3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as a elegir antes de saber: por eso eliges poco» (4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as a elegir antes de saber: por eso eliges poco» (5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as a elegir antes de saber: por eso eliges poco» (6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as a elegir antes de saber: por eso eliges poco» (7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as a elegir antes de saber: por eso eliges poco» (8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ige dos o tres palancas que desbloquean a las demás y anuncia que el resto entra por fases con fecha; a cada padrino le agradece, le da el criterio de elección y le ofrece al menos una alternativa menor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combina foco real (dos o tres palancas) con una gramática del no que preserva alianzas y credibilidad. La 1 dice sí para agradar y queda sin tiempo ni dinero: agota la cuenta. La 3 blinda el tiempo pero quema aliados gratis: un no sin criterio ni alternativa. La 4 renuncia a decidir disfrazando de imparcialidad lo que es cobardía de fo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te incertidumbre se prioriza con pocas palancas que mueven varias piezas y se dosifica el capital con noes bien dados: agradecimiento, criterio explícito y alternativa. Fases con fecha mantienen viva la promesa sin hipotecar credibilidad ni aliarse a la disp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gob-r01-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tg-gob-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confunde el rechazo con el maltrato del rechazo. La gente tolera un no cuando entiende el porqué y recibe algo real, aunque sea pequeño. Lo que destruye confianza es la incoherencia y la promesa incumplida. Decir no bien es justamente ahorrar capital: cierra una puerta hoy para poder abrir, con credibilidad intacta, la que sí import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quema relación no es el no sino el no arbitrario, sin criterio ni salida. Un no agradecido y con criterio enseña cómo funcionas, hace predecible el rechazo y preserva la alianza; es la forma de gastar una moneda sin derrochar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gob-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ara cuidar a los aliados conviene decir sí por cortesía y reservar el no para cuando haya conflicto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propone la cortesía del sí como seguro, cuando es el goteo silencioso que agota la cuenta. La 1 y la 2 describen el foco honesto bajo incertidumbre, la 4 la gramática del no. Decir sí para no incomodar hoy obliga a un incumplimiento que incomoda mucho más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í por cortesía también gasta capital —tiempo y credibilidad— y lo hace de forma invisible, acumulando compromisos imposibles. Cuidar aliados no es decirles sí a todo, es decirles la verdad con criterio mientras proteges lo que sí podrás hon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gob-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s tres prioridades del primer año como si tuvieras que decirlas a la prensa en una sola frase cada una, sin lista de veinte. Explica por qué elegiste esas y qué quedará explícitamente para después. Luego redacta, palabra por palabra, cómo le dirías no a un aliado con peso que te pide una cuarta prioridad legítima pero que rompería tu foco: aplica los cuatro movimientos (agradecer, dar criterio, ofrecer una alternativa menor concreta, no prometer lo que no harás). Termina señalando en cuál de las tres monedas —credibilidad, alianzas, tiempo— estabas tentado a gastar mal si solo por cortesía acept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gob-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prioridades y capi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gob-r01-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2656" r:id="rId1"/>
    <p:sldLayoutId id="2481842657" r:id="rId2"/>
    <p:sldLayoutId id="2481842658" r:id="rId3"/>
    <p:sldLayoutId id="248184265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f134bbd6019b2edf775af5f5fa0b0841db72aa96c1dd9d51.jpg"/>
  <Relationship Id="rId3" Type="http://schemas.openxmlformats.org/officeDocument/2006/relationships/hyperlink" Target="https://politica.lumbre.lat/object/tg-gob-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gob-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eg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rmin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m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pit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g-gob-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r un número pequeño de prioridades cuando aún no existe un plan completo, y dosificar el capital político diciendo no de forma que preserve relaciones en vez de romperl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ranque obliga a priorizar sin tener el plan terminado y a negarse a demandas legítimas sin desperdiciar el capital que costó ganar. Esta lección enseña a elegir pocas prioridades —tres o cuatro, no veinte— con criterios simples, y a dosificar el capital político: cada sí y cada no gasta o ahorra credibilidad, alianzas y tiempo. Se trabaja el arte de decir no bien —agradeciendo, explicando el criterio, ofreciendo una alternativa— para cerrar una puerta sin quemar a quien llam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3]]></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ioridades · capital político · decir no · dosificar recursos · criterios de elec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s a elegir antes de saber: por eso eliges poco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oc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d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da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ri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t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g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úm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que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er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mp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rtidu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s a elegir antes de saber: por eso eliges poco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ste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orida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in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i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n\n¿Crite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ersi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e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r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bloqu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s a elegir antes de saber: por eso eliges poco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nc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ti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b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ns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anz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n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íci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d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s a elegir antes de saber: por eso eliges poco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pi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a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e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ed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ian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e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v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u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ie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s a elegir antes de saber: por eso eliges poco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o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ie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usqu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m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mi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ur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ific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ánd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n\n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má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mien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rad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í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ona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ret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s a elegir antes de saber: por eso eliges poco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ec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fre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ternati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q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rá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adec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it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s a elegir antes de saber: por eso eliges poco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3]]></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agota el capital político sin darse cuent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pi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a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olp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ot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ote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ípic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ran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í]]></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rtesí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ep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ti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queñ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le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m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omi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nr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me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fla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ámar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m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mit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edi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ferenc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riteri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eg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prich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um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s a elegir antes de saber: por eso eliges poco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3]]></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cluy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i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áni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spers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enc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orit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ar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i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e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dándo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u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iód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n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st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pi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van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orida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st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ra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ra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lau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r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ne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nda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as a elegir antes de saber: por eso eliges poc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su primer mes, a un alcalde le piden reactivar once «programas emblema» a la vez, todos legítimos y con padrinos políticos. ¿Qué manejo prioriza y dosifica mejor el capital?]]></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 los once para no incomodar a ningún padrino y reparte las horas entre todos.]]></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ige dos o tres palancas que desbloquean a las demás y anuncia que el resto entra por fases con fecha; a cada padrino le agradece, le da el criterio de elección y le ofrece al menos una alternativa menor concre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iega los once de plano para blindar su tiempo, aunque incomode a quienes lo apoyaro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rtea cuál programa apoya para que nadie pueda reclamar favoritism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tres monedas del capital polí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ada sí y cada no gastan una de estas monedas.]]></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redibilidad, alianzas y banda de tiempo: el capital que se agota gota a gota.]]></a:t>
            </a:r>
          </a:p>
        </p:txBody>
      </p:sp>
      <p:sp>
        <p:nvSpPr>
          <p:cNvPr id="10"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828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ecir no sin quemar: cuatro movimientos.]]></a:t>
            </a:r>
          </a:p>
        </p:txBody>
      </p:sp>
      <p:sp>
        <p:nvSpPr>
          <p:cNvPr id="12" name=""/>
          <p:cNvSpPr txBox="1"/>
          <p:nvPr/>
        </p:nvSpPr>
        <p:spPr>
          <a:xfrm>
            <a:off x="514350" y="3200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gradece, da criterio, ofrece alternativa menor y no prometas lo que no hará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as a elegir antes de saber: por eso eliges poc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r que no a una petición legítima con un criterio claro y una alternativa siempre quema capital político, porque el rechazo por sí mismo deteriora la rela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priorizar y dosificar capital.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incertidumbre, elegir pocas palancas que mueven varias piezas vale más que repartir la afirmación sobre to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nunciar explícitamente a quince cosas para concentrarse en cinco es parte de tener prioridad, no una fall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cuidar a los aliados conviene decir sí por cortesía y reservar el no para cuando haya conflicto abier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no con criterio y alternativa preserva la relación; el que quema capital es el sí que luego no cump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s tres prioridades del primer año como si tuvieras que decirlas a la prensa en una sola frase cada una, sin lista de veinte. Explica por qué elegiste esas y qué quedará explícitamente para despué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3]]></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uego redacta, palabra por palabra, cómo le dirías no a un aliado con peso que te pide una cuarta prioridad legítima pero que rompería tu foco: aplica los cuatro movimientos (agradecer, dar criterio, ofrecer una alternativa menor concreta, no prometer lo que no harás).]]></a:t>
            </a:r>
          </a:p>
        </p:txBody>
      </p:sp>
      <p:sp>
        <p:nvSpPr>
          <p:cNvPr id="8" name=""/>
          <p:cNvSpPr txBox="1"/>
          <p:nvPr/>
        </p:nvSpPr>
        <p:spPr>
          <a:xfrm>
            <a:off x="514350" y="294322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ermina señalando en cuál de las tres monedas —credibilidad, alianzas, tiempo— estabas tentado a gastar mal si solo por cortesía aceptar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e cuesta soltar una demanda, no es que sea prioridad: es que temes el conflicto. Separa el miedo del criterio.]]></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prioridades y capit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eliges pocas prioridades sin plan completo y dosificas el capital diciendo no bien. La siguiente lección (r02-oa01) sube de nivel: la gestión continua de expectativas y la disciplina de agenda que sostiene el foco más allá de la semana uno.]]></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elige tres o cuatro palancas; renunciar explícitamente es priorizar; y un no con criterio y alternativa cuida la relación mejor que un sí que no cumplirá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gob-r01-oa02"/>
              </a:rPr>
              <a:t><![CDATA[Elegir sin plan terminado, decir no sin quemar capi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elegir poco y negar bien cuando alguien llama a tu puerta. Pero la presión no es solo de afuera: la ]]></a:t>
            </a:r>
            <a:r>
              <a:rPr lang="en-US" b="1"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se llena sola, las ]]></a:t>
            </a:r>
            <a:r>
              <a:rPr lang="en-US" b="1" strike="noStrike" sz="2100" spc="0" u="none" cap="none">
                <a:solidFill>
                  <a:srgbClr val="1B2438">
                    <a:alpha val="100000"/>
                  </a:srgbClr>
                </a:solidFill>
                <a:latin typeface="Calibri"/>
              </a:rPr>
              <a:t><![CDATA[expectativas]]></a:t>
            </a:r>
            <a:r>
              <a:rPr lang="en-US" strike="noStrike" sz="2100" spc="0" u="none" cap="none">
                <a:solidFill>
                  <a:srgbClr val="1B2438">
                    <a:alpha val="100000"/>
                  </a:srgbClr>
                </a:solidFill>
                <a:latin typeface="Calibri"/>
              </a:rPr>
              <a:t><![CDATA[ de la gente crecen más rápido que tu capacidad, y el foco de la semana uno tiende a diluirse en el ruido del mes dos. La siguiente lección (r02-oa01) trabaja la ]]></a:t>
            </a:r>
            <a:r>
              <a:rPr lang="en-US" b="1" strike="noStrike" sz="2100" spc="0" u="none" cap="none">
                <a:solidFill>
                  <a:srgbClr val="1B2438">
                    <a:alpha val="100000"/>
                  </a:srgbClr>
                </a:solidFill>
                <a:latin typeface="Calibri"/>
              </a:rPr>
              <a:t><![CDATA[disciplina de agenda y la gestión de expectativas]]></a:t>
            </a:r>
            <a:r>
              <a:rPr lang="en-US" strike="noStrike" sz="2100" spc="0" u="none" cap="none">
                <a:solidFill>
                  <a:srgbClr val="1B2438">
                    <a:alpha val="100000"/>
                  </a:srgbClr>
                </a:solidFill>
                <a:latin typeface="Calibri"/>
              </a:rPr>
              <a:t><![CDATA[: cómo sostener lo elegido cuando todo empuja a dispersarse, y cómo calibrar lo que la gente espera para que tus cumplimientos se sientan como logros y no como deud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2026-10-24T07:19:43Z</dcterms:created>
  <dcterms:modified xsi:type="dcterms:W3CDTF">2026-10-24T07:19:43Z</dcterms:modified>
  <dc:title>Elegir sin plan terminado, decir no sin quemar capital</dc:title>
  <dc:description>Presentación editable del OA «Elegir sin plan terminado, decir no sin quemar capital». Enlace: https://politica.lumbre.lat/object/tg-gob-r01-oa02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