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gob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gob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decides tu agenda, alguien más lo hará por ti» (2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decides tu agenda, alguien más lo hará por ti» (3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decides tu agenda, alguien más lo hará por ti» (4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decides tu agenda, alguien más lo hará por ti» (5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decides tu agenda, alguien más lo hará por ti» (6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decides tu agenda, alguien más lo hará por ti» (7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decides tu agenda, alguien más lo hará por ti» (8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uditar la agenda por proporción entre lo reactivo y lo estratégico, degradar a representación o nota las citas sin vínculo con las prioridades, y fijar dos bloques protegidos semanales en firme para lo de fo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3 ataca la causa: un calendario acumulado, no elegido. La 1 confunde volumen con dirección; más horas reactivas no mueven prioridades. La 2 convierte la trampa en destino y justifica la parálisis. La 4 infla la expectativa pública ante un problema interno de agenda, lo que agravará la frustración cuando no cump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ndo todo es reactivo el foco muere por agenda sin decisión, no por falta de esfuerzo. Se corrige midiendo la proporción, filtrando las citas sin vínculo con la prioridad y blindando bloques estratégicos en el calend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gob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g-gob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 la trampa del ocupado. Una agenda llena por defecto casi siempre significa que otros decidieron tu semana por ti. La productividad real se ve en bloques de trabajo de fondo y en prioridades que avanzan, no en el número de casillas ocupadas. Un calendario con vacíos protegidos no es un calendario vacío: es uno eleg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lenura no equivale a productividad; suele ser agenda que se acumuló con la intención de otros. Un calendario sano tiene huecos protegidos para lo estratégico, y medir su proporción reactiva/estratégica revela si se gobierna o solo se reac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gob-r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Una agenda llena de compromisos es por sí misma prueba de un gobernante produc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confunde movimiento con avance, el mismo equívoco del arranque. La 1 describe la deriva reactiva, la 2 la promesa bajo la capacidad, la 4 el lenguaje de trayectoria. La trampa del ocupado castiga justo a quien se esfuerza sin dirección: llenarse no es gober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lenura dice más de quién decidió tu semana que de cuánto avanzaste. La productividad se mide por horas estratégicas y prioridades que progresan, no por casillas ocupadas; un calendario con huecos protegidos es uno elegido, no vací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gob-r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arga mentalmente tu última semana: marca cada franja como reactivo o estratégico y calcula tu proporción. ¿Se acerca al tercio estratégico o cae en el 90 % reactivo? Escribe dos citas que degradarías a representación o a nota informativa y qué bloque protegido fijarías en firme. Después, revisa una promesa pública reciente que creas inflada: redacta cómo la re-bajarías a cifras y plazos alcanzables, y cómo comunicarías el avance en trayectoria («fase uno hecha, sigue la dos») para que quien espere menos se sorprenda al al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gob-r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agenda y expectativ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gob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11" r:id="rId1"/>
    <p:sldLayoutId id="2481856312" r:id="rId2"/>
    <p:sldLayoutId id="2481856313" r:id="rId3"/>
    <p:sldLayoutId id="248185631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f8e714ec6dcd1272a680b59bc8c826a7cbb87a6b2160b901.jpg"/>
  <Relationship Id="rId3" Type="http://schemas.openxmlformats.org/officeDocument/2006/relationships/hyperlink" Target="https://politica.lumbre.lat/object/tg-gob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gob-r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ectativ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j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o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g-gob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 el foco más allá de la semana uno con disciplina de agenda (la agenda como decisión, no como defecto) y calibrar las expectativas públicas para que los cumplimientos se vivan como logros y no como deud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iesgo del segundo mes es la dispersión: la agenda se llena de compromisos ajenos y las expectativas crecen más rápido que la capacidad. La lección une dos disciplinas. Agenda: tratar el calendario como decisión deliberada, con bloques protegidos y no por defecto, porque una agenda vacía de intención se llena de la ajena. Expectativas: calibrar la promesa pública para que lo «suficiente» quede a tu alcance, evitando la inflación que frustra y el subregistro que esconde tus logr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isciplina de agenda · gestión de expectativas · bloques protegidos · calibrar promesas · foco estratégic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decides tu agenda, alguien más lo hará por ti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sunami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ma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dad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an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decides tu agenda, alguien más lo hará por ti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ó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ic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decides tu agenda, alguien más lo hará por ti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go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g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s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tiv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í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ergenc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ocra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m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decides tu agenda, alguien más lo hará por ti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b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ct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usiasm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ct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s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uficien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decides tu agenda, alguien más lo hará por ti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ma.\n\n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b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étr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o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u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co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m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bomb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decides tu agenda, alguien más lo hará por ti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b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rpren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u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guaj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r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ye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v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rupto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b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decides tu agenda, alguien más lo hará por ti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uditoría de agenda que revela si gobiernas o reaccion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rgenci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í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van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)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decides tu agenda, alguien más lo hará por ti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tiv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ndo—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iv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ncu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r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c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no decides tu agenda, alguien más lo hará por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la sexta semana, el alcalde que eligió tres prioridades ve que casi todas sus horas se van en cortes de listón, fotos y reuniones heredadas, y sus prioridades no avanzan. ¿Qué ajuste es el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rabajar más horas: el problema es de esfuerzo, no de agenda; madrugar y trasnochar resolverá el atra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eptar que gobernar es atender a la gente y que las prioridades siempre quedan para despué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uditar la agenda por proporción entre lo reactivo y lo estratégico, degradar a representación o nota las citas sin vínculo con las prioridades, y fijar dos bloques protegidos semanales en firme para lo de fon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meter en público que la próxima semana sí avanzará todo, para comprometerse ante la opin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disciplinas: agenda elegida y expectativa calibr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genda como decisión, no como defe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 protegidos, no por defecto, proporción explícita entre lo reactivo y lo estratégic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obernar la distancia entre esperar y entreg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 inflar (deuda a plazo fijo) ni subregistar (esconder logros): cifras alcanzables y sorprender al alz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no decides tu agenda, alguien más lo hará por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genda completamente llena durante semanas es señal de un gobernante comprometido y producti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agenda y expectativas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i no decides tu agenda, se llena con lo que otros imponen y el gobierno se vuelve reactivo sin quere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ometer por debajo de tu capacidad real para luego sorprender al alza protege la credibil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agenda llena de compromisos es por sí misma prueba de un gobernante productiv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blar en términos de trayectoria y no de estado binario calibra mejor la expectativa públic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 mentalmente tu última semana: marca cada franja como reactivo o estratégico y calcula tu proporción. ¿Se acerca al tercio estratégico o cae en el 90 % reactiv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dos citas que degradarías a representación o a nota informativa y qué bloque protegido fijarías en fir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 revisa una promesa pública reciente que creas inflada: redacta cómo la re-bajarías a cifras y plazos alcanzables, y cómo comunicarías el avance en trayectoria («fase uno hecha, sigue la dos») para que quien espere men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03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sorprenda al al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575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semana se siente intensa pero tus prioridades no avanzaron, el problema es de dirección, no de esfuerz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62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agenda y expectativ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blindas tu agenda como decisión y calibras expectativas sin inflar ni esconderte. La siguiente lección (r02-oa02) lleva esto al terreno de presión: gestionar la expectativa cuando llega la crisis o el tropiezo, para no perder la credibilidad gan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decide la agenda o la deciden por ti; busca un tercio de horas estratégicas; y baja el umbral de lo «suficiente» a tu alcance real, sorprendiendo al alz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gob-r02-oa01"/>
              </a:rPr>
              <a:t><![CDATA[La agenda se llena sola: disciplina y expectativas bajo contr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la agenda bajo control y la expectativa calibrada en tiempos normales. Pero los tiempos normales no duran: lleg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la noticia, el error, el tropiezo 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ahí es donde la gestión de expectativas se pone a prueba de verdad. La siguiente lección (r02-oa02) trabaj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 del tropie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ómo gestionar la expectativa cuando algo falla, cómo admitir sin hundir la confianza, y cómo el ruido mediático puede desbordar tu agenda si no la proteges con anticip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2026-10-24T11:07:18Z</dcterms:created>
  <dcterms:modified xsi:type="dcterms:W3CDTF">2026-10-24T11:07:18Z</dcterms:modified>
  <dc:title>La agenda se llena sola: disciplina y expectativas bajo control</dc:title>
  <dc:description>Presentación editable del OA «La agenda se llena sola: disciplina y expectativas bajo control». Enlace: https://politica.lumbre.lat/object/tg-gob-r02-oa01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