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gob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istinción que salva un rumbo: señal contra ruido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istinción que salva un rumbo: señal contra ruido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istinción que salva un rumbo: señal contra ruido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istinción que salva un rumbo: señal contra ruido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istinción que salva un rumbo: señal contra ruido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ratar la encuesta como termómetro y no como timón: revisar explicación, timing y escucha con fuentes de señal limpia, pero sostener la reforma del plan si el criterio la justifica, rindiendo cuentas de su trayect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3 separa termómetro de timón: ajusta cómo comunicas y escuchas, pero no hipoteca el rumbo. La 1 confunde número con mandato y abandona lo que el criterio sostiene. La 2 pasa al extremo opuesto, la sordera, que también se estrella pero por ignorar señales reales. La 4 delega el criterio a quien mide el humor, sustituyendo el juicio del gobernante por el de un provee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ncuesta mide clima, no construye futuro: se usa como termómetro para ajustar comunicación y escuchar mejor, pero la decisión se toma con el plan y el criterio. Las reformas valiosas suelen ser impopulares al inicio y populares en su resultado; gobernar por encuesta condena a la ve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gob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gobernar por veleta. Abandonar la reforma al primer número adverso renuncia a lo que exige liderazgo —el costo visible hoy, el fruto mañana—. Sí conviene revisar si el rechazo viene de mala explicación, de un mal timing o de un defecto real de diseño; eso es usar la encuesta como termómetro. Pero la decisión de fondo se sostiene en el plan y el criterio rendidos ante la gente, no en la cifra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ncuesta mide el clima presente, y muchas reformas necesarias son impopulares en su arranque y populares en su resultado. Gobernar por encuesta confunde el termómetro con el timón: se ajusta la comunicación y la escucha, pero se decide con plan y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Gobernar por encuesta es el método más seguro, porque la opinión medida siempre tiene razón sobre el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atribuye a la opinión medida una razón infalible sobre el futuro que no tiene. La 1 fija la línea señal-ruido, la 3 el costo de oportunidad del ruido y la 4 la defensa de la burbuja. La encuesta es un termómetro valioso si se escucha bien; es un mal timón porque el clima de hoy apenas coincide con lo que hay que ha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ncuesta mide el presente y no construye el futuro; las grandes reformas suelen ser impopulares antes de dar fruto. Usarla como timón es gobernar por veleta: confunde el clima medido con el rumbo que exige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el entorno informativo que más te desenfoca (redes, una columna, un grupo de WhatsApp, una encuesta periódica). Aplica la pregunta filtro a la última tres veces que reaccionaste: ¿habría cambiado tu decisión si nadie lo hubiera viralizado? Señala cuál era señal y cuál ruido. Después, cuenta una decisión correcta que sabías impopular al inicio: cómo la explicaste, cómo manejaste el rechazo sin virar y qué pasó después. Cierra definiendo tus dos o tres fuentes de señal limpia —qué gente o territorio te dirá lo que las redes callan— y cómo las activarás semanal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gob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proteger el rum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gob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3730" r:id="rId1"/>
    <p:sldLayoutId id="2481863731" r:id="rId2"/>
    <p:sldLayoutId id="2481863732" r:id="rId3"/>
    <p:sldLayoutId id="24818637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9694506a48c0344a903d71c06e1fad7e8966d458505da11.jpg"/>
  <Relationship Id="rId3" Type="http://schemas.openxmlformats.org/officeDocument/2006/relationships/hyperlink" Target="https://politica.lumbre.lat/object/tg-gob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mb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id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s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gob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señal útil de ruido parásito en el entorno informativo de un gobierno que se construye, y blindar decisiones, agenda y ánimo del ciclo de urgencias fabricadas por redes, titulares y encuest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obierno en construcción vive rodeado de ruido: redes, titulares y encuestas que tentan a desviar el rumbo. Esta lección enseña a proteger la transición separando señal —información que cambia una decisión— de ruido —presión que solo altera tu ánimo—. Trabaja el vicio de gobernar por encuesta, que confunde termómetro con timón, y propone defensas: una agenda que no se dicta desde fuera y blindaje del ánimo propio y del equipo frente al ciclo diario de indign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ñal contra ruido · no gobernar por encuesta · agenda propia · urgencias fabricadas · blindaje del ánim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tinción que salva un rumbo: señal contra ruid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g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ll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e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empo.\n\nEst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tinción que salva un rumbo: señal contra ruid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r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lnera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rm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m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buj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tinción que salva un rumbo: señal contra ruid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u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p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tinción que salva un rumbo: señal contra ruid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m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uflaj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ing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—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tinción que salva un rumbo: señal contra ruid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defensas contra el ruido sin volverse sor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mb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gn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ralizara?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g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tinción que salva un rumbo: señal contra ruid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ulativ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b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buj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erritor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s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i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gn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nfoc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crol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in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bine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istinción que salva un rumbo: señal contra ru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ncuesta sorpresiva baja al alcalde y su equipo propone virar la comunicación y suspender una reforma impopular del plan para «recuperar clima». ¿Qué lectura protege mejor el rumb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irar de inmediato: la encuesta es el timón, y un gobierno con bajo número no puede imponer una reforma impopul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gnorar toda encuesta y toda crítica y seguir como si nada, porque las mediciones y las redes nunca import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atar la encuesta como termómetro y no como timón: revisar explicación, timing y escucha con fuentes de señal limpia, pero sostener la reforma del plan si el criterio la justifica, rindiendo cuentas de su trayector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legar la decisión al consultor que diseñó la pregunta de la encuesta, porque él conoce el humor públic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 contra ruido: la línea que protege el rumb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línea gruesa separa lo que informa de lo que ag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 cambia una decisión; ruido solo cambia tu ánimo y tu ag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146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mómetro sí, timón n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 la encuesta para calibrar comunicación; decide con plan y criter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istinción que salva un rumbo: señal contra ru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a encuesta muestra rechazo a una reforma del plan, lo correcto es abandonarla de inmediato, porque el gobernante debe seguir la voluntad medida por la opin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ruido y rumb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ñal es la información que, tomada en serio, debería cambiar una decisión; ruido es lo que solo agita el ánim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obernar por encuesta es el método más seguro, porque la opinión medida siempre tiene razón sobre el futu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da día que se responde a la indignación de moda es un día que las prioridades no avanzar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ra no vivir en burbuja hacen falta fuentes de señal limpia, no solo redes y titular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el entorno informativo que más te desenfoca (redes, una columna, un grupo de WhatsApp, una encuesta periódica). Aplica la pregunta filtro a la última tres veces que reaccionaste: ¿habría cambiado tu decisión si nadie lo hubiera viralizado? Señala cuál era señal y cuál rui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 cuenta una decisión correcta que sabías impopular al inicio: cómo la explicaste, cómo manejaste el rechazo sin virar y qué pasó después. Cierra definiendo tus dos o tres fuentes de señal limpia —qué gente o territorio te dirá lo que las redes callan— y cómo las activarás semanalm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0575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voz te da ganas de reaccionar ya, casi siempre es ruido; si te da información para decidir mejor, aunque duela, es señ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62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proteger el rumb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señal de ruido y no hipotecas el rumbo a la encuesta. La última lección del curso (r03-oa02) cierra el arco: cómo sostener todo esto en el tiempo, cuidando tu energía y tu razón de ser cuando el ruido no pa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señal cambia decisiones, ruido solo ánimo; la encuesta es termómetro, no timón; y cada reacción al escándalo del día cuesta horas de tus prioridad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3-oa01"/>
              </a:rPr>
              <a:t><![CDATA[Proteger el rumbo del ruido: distinguir señal y no gobernar por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blindaste tu agenda, tu rumbo y tus decisiones contra el ruido. Falta lo que nadie entrena y es lo primero que se agot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Gobernar en el ciclo diario de presión castiga el ánimo, y un gobernante quemado o desconectado de su razón de ser toma malas decisiones aunque tenga técnica. La última lección del curso (r03-oa02) trat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 del gober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nergía, límites y propósito como infraestructura de gobierno, no como lujo, para sostener todo lo aprendido más allá del primer semest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2026-10-24T13:10:57Z</dcterms:created>
  <dcterms:modified xsi:type="dcterms:W3CDTF">2026-10-24T13:10:57Z</dcterms:modified>
  <dc:title>Proteger el rumbo del ruido: distinguir señal y no gobernar por encuesta</dc:title>
  <dc:description>Presentación editable del OA «Proteger el rumbo del ruido: distinguir señal y no gobernar por encuesta». Enlace: https://politica.lumbre.lat/object/tg-gob-r03-oa01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