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g-pan-r02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g-pan-r02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uando son dueños todos, no es dueño nadie» (2 de 6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uando son dueños todos, no es dueño nadie» (3 de 6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uando son dueños todos, no es dueño nadie» (4 de 6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uando son dueños todos, no es dueño nadie» (5 de 6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uando son dueños todos, no es dueño nadie» (6 de 6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«Proyecto: rehabilitar 6 parques de la zona norte; entregable: parques terminados y entregados al 30 de junio; recurso: 12 MDP en la partida de obra; responsable: director de Obras Públicas; indicador que mueve: % de espacios públicos en buen estado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2 es una línea de acción con proyecto bien formado: responde quién, con qué, para cuándo y qué indicador mueve. La 1 es la trampa de la responsabilidad plural e inoperante. La 3 mide actividad (cuántas jornadas, siempre puedes hacer más) y se desconecta del resultado. La 4 transfiere la tarea a la ciudadanía sin recurso ni dueño interno; puede ser apoyo, pero no la línea de acción del gobier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opción 2 tiene dueño con nombre de cargo, entregable con fecha, recurso asignado e indicador vinculado al objetivo: es ejecutable y reproducible si no cump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g-pan-r02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tg-pan-r02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: es la ilusión de coordinación que produce inacción. El buen plan nombra dueño único a una dependencia o cargo, y define a las demás como **colaboradores** con tareas concretas. Colaborar no es rendir cuentas: ante el consejo, una sola persona explica por qué se avanzó o por qué no. Repartir la responsabilidad sin dueño es la forma más respetable de abandonar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responsabilidad repartida entre varias dependencias suele traducirse en que ninguna ejecuta: cada una espera a las demás. La ejecución exige un responsable único con colaboradores, no una propiedad comparti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g-pan-r02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Conviene que una línea tenga varios responsables iguales para asegurar que todos se compromet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el error: confunde compromiso con dispersión. La 1 es la pregunta puente, la 2 describe las condiciones del dueño real y la 4 separa niveles. La regla de oro: una línea, un nombre; los demás apoyan tareas específicas y responden ante ese dueño, no frente al vací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Multiplicar responsables iguales diluye la rendición de cuentas: la ejecución exige un único dueño con colaboradores, no una propiedad compartida donde nadie persigue el result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g-pan-r02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Toma un objetivo de un plan real y descomponlo en una línea de acción con 2-3 proyectos. Para cada proyecto escribe: entregable con fecha, recurso estimado, responsable único (cargo o nombre) y el indicador del objetivo que mueve. Identifica al menos un proyecto que hoy sería «huérfano» (sin dueño o sin métrica) y cómo lo arreglarí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g-pan-r02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ckpoint: líneas de a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g-pan-r02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3815" r:id="rId1"/>
    <p:sldLayoutId id="2481843816" r:id="rId2"/>
    <p:sldLayoutId id="2481843817" r:id="rId3"/>
    <p:sldLayoutId id="2481843818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2da1851ba419efe3a66bb96b0cd3b35d8469eb08b81c528f1.jpg"/>
  <Relationship Id="rId3" Type="http://schemas.openxmlformats.org/officeDocument/2006/relationships/hyperlink" Target="https://politica.lumbre.lat/object/tg-pan-r02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pan-r02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pan-r02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pan-r02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pan-r02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pan-r02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pan-r02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pan-r02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pan-r02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pan-r02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pan-r02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pan-r02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pan-r02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pan-r02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pan-r02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pan-r02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pan-r02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pan-r02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pan-r02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g-pan-r02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íne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ción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verti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bjetiv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yect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ol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ueñ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tg-pan-r02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pan-r02-oa01"/>
              </a:rPr>
              <a:t><![CDATA[Líneas de acción: convertir objetivos en proyectos con un solo dueñ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omponer cada objetivo del plan en líneas de acción y proyectos con un responsable único, recursos asignados y entregables definidos, evitando la difusa «responsabilidad compartida» que no ejecut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pan-r02-oa01"/>
              </a:rPr>
              <a:t><![CDATA[Líneas de acción: convertir objetivos en proyectos con un solo dueñ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objetivo sin líneas de acción es un deseo; una acción sin dueño es una carta sin destinatario. Esta lección enseña a bajar del objetivo al proyecto concreto: definir entregables, asignar recursos y, sobre todo, nombrar un responsable único. Se desmonta la trampa de la responsabilidad compartida —cuando son dueños todos, no es dueño nadie— y se presenta la diferencia entre línea de acción, proyecto y actividad, para que el plan no se infle de tareas huérfanas que nadie persigue ni rind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pan-r02-oa01"/>
              </a:rPr>
              <a:t><![CDATA[Líneas de acción: convertir objetivos en proyectos con un solo dueñ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líneas de acción · responsable único · proyectos · entregables · rendición de cuentas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ndo son dueños todos, no es dueño nadie ·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pan-r02-oa01"/>
              </a:rPr>
              <a:t><![CDATA[Líneas de acción: convertir objetivos en proyectos con un solo dueñ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ob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reduc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rta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erna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g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s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grar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t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conju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uj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anca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b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ell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luntad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l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t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ud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oy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cip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inale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ordin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ác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fana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i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ndo son dueños todos, no es dueño nadie ·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pan-r02-oa01"/>
              </a:rPr>
              <a:t><![CDATA[Líneas de acción: convertir objetivos en proyectos con un solo dueñ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iece.\n\n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le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l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n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aborador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abo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d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r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aun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t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áre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roject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ager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tificado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igu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áfo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ad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gn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a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iquito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e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41814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r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r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diend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ndo son dueños todos, no es dueño nadie ·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pan-r02-oa01"/>
              </a:rPr>
              <a:t><![CDATA[Líneas de acción: convertir objetivos en proyectos con un solo dueñ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p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erarquí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und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ve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e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érfanas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a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atég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-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j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ontro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na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prano»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fuer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o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ic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insta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ódu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ltrason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z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ente»)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lici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s»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id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tenec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ti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ñ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estr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ue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ctividades»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ndo son dueños todos, no es dueño nadie ·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pan-r02-oa01"/>
              </a:rPr>
              <a:t><![CDATA[Líneas de acción: convertir objetivos en proyectos con un solo dueñ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r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sque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ñ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ernar.\n\n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s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m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bl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mue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c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ivo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ex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ivo↔proy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or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que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u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able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anc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crib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íga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eneficiari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ndo son dueños todos, no es dueño nadie ·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pan-r02-oa01"/>
              </a:rPr>
              <a:t><![CDATA[Líneas de acción: convertir objetivos en proyectos con un solo dueñ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ñales de un proyecto huérfan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ntomas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ñ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ur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retaría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g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á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rendi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miad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í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ala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b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b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b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n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fortalec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acidades»)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ndo son dueños todos, no es dueño nadie ·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pan-r02-oa01"/>
              </a:rPr>
              <a:t><![CDATA[Líneas de acción: convertir objetivos en proyectos con un solo dueñ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96215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96215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onectad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iv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cad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ve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up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en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uj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gnar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dad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guir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e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lio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viv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pe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790825"/>
            <a:ext cx="77724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parezc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ció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pan-r02-oa01"/>
              </a:rPr>
              <a:t><![CDATA[Líneas de acción: convertir objetivos en proyectos con un solo dueñ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uando son dueños todos, no es dueño nadi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eje del plan dice «Recuperación de espacios públicos». ¿Cuál de estas líneas de acción está mejor construida para ejecutars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Trabajar de forma intersectorial con todas las dependencias y la sociedad civil para recuperar el tejido social del municipio.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0990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Proyecto: rehabilitar 6 parques de la zona norte; entregable: parques terminados y entregados al 30 de junio; recurso: 12 MDP en la partida de obra; responsable: director de Obras Públicas; indicador que mueve: % de espacios públicos en buen estado.»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pan-r02-oa01"/>
              </a:rPr>
              <a:t><![CDATA[Líneas de acción: convertir objetivos en proyectos con un solo dueñ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«Realizar el mayor número de jornadas de limpieza y pintura posible durante el año.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«Solicitar a la ciudadanía que cuide los parques mediante una campaña de redes sociales.»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adena operativa: de objetivo a responsab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pan-r02-oa01"/>
              </a:rPr>
              <a:t><![CDATA[Líneas de acción: convertir objetivos en proyectos con un solo dueñ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niveles; el plan vive en los dos primer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 de acción (palanca), proyecto (acotado con entregable), actividad (tarea interna del dueño)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527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828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todo dueño necesita para serl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2004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 único, recurso asignado, autoridad sobre las tareas y una métrica para saber si gana o pierd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pan-r02-oa01"/>
              </a:rPr>
              <a:t><![CDATA[Líneas de acción: convertir objetivos en proyectos con un solo dueñ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uando son dueños todos, no es dueño nadi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gnar una línea de acción a «la coordinación intersectorial de todas las dependencias» es una buena práctica porque reparte la carga y evita sobrecargar a una sola áre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pan-r02-oa01"/>
              </a:rPr>
              <a:t><![CDATA[Líneas de acción: convertir objetivos en proyectos con un solo dueñ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afirmaciones sobre líneas de acción y responsabilidad. Localiza la incorrect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ada proyecto del plan debería poder decir en una frase qué indicador del objetivo muev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responsable de una línea debe tener recursos y autoridad, no solo el nombre en el documen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nviene que una línea tenga varios responsables iguales para asegurar que todos se comprometa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pan-r02-oa01"/>
              </a:rPr>
              <a:t><![CDATA[Líneas de acción: convertir objetivos en proyectos con un solo dueñ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s actividades cotidianas pertenecen a la cartilla del dueño, no al documento maestro del pla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pan-r02-oa01"/>
              </a:rPr>
              <a:t><![CDATA[Líneas de acción: convertir objetivos en proyectos con un solo dueñ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114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 un objetivo de un plan real y descomponlo en una línea de acción con 2-3 proyectos. Para cada proyecto escribe: entregable con fecha, recurso estimado, responsable único (cargo o nombre) y el indicador del objetivo que mueve. Identifica al menos un proyecto que hoy sería «huérfano» (sin dueño o sin métrica) y cómo lo arreglarí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7338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un proyecto no tiene nombre propio de responsable, todavía no tiene dueño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pan-r02-oa01"/>
              </a:rPr>
              <a:t><![CDATA[Líneas de acción: convertir objetivos en proyectos con un solo dueñ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líneas de a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pan-r02-oa01"/>
              </a:rPr>
              <a:t><![CDATA[Líneas de acción: convertir objetivos en proyectos con un solo dueñ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bajas objetivos a proyectos con dueño único, recurso y entregable. La siguiente lección (r02-oa02) pone esas acciones en un calendario con ruta crítica y hit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cuerda: una línea, un responsable con autoridad y recursos; si no puedes nombrar quién rinde cuentas, no hay línea ejecutabl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comproba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g-pan-r02-oa01"/>
              </a:rPr>
              <a:t><![CDATA[Líneas de acción: convertir objetivos en proyectos con un solo dueñ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 proyectos ya tienen dueño, recurso y entregable. Pero doce proyectos simultáneos no caben en un año ni en una agenda: hay qu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rlos en el tie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La siguiente lección (r02-oa02) trabaja el calendario —dependencias entre proyectos, ruta crítica, hitos tempranos que dan aire político y hitos que evitan el atasco de diciembre— y la pregunta de factibilidad: distinguir lo que tu administració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ntregar en el plazo del mandato de lo que sería heroísmo. Un plan sin calendario es una lista de buenos deseos con presupuest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2026-10-24T07:39:02Z</dcterms:created>
  <dcterms:modified xsi:type="dcterms:W3CDTF">2026-10-24T07:39:02Z</dcterms:modified>
  <dc:title>Líneas de acción: convertir objetivos en proyectos con un solo dueño</dc:title>
  <dc:description>Presentación editable del OA «Líneas de acción: convertir objetivos en proyectos con un solo dueño». Enlace: https://politica.lumbre.lat/object/tg-pan-r02-oa01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