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3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ndir cuentas no es explicar por qué no salió: es responder con evidencia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ndir cuentas no es explicar por qué no salió: es responder con evidencia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ndir cuentas no es explicar por qué no salió: es responder con evidencia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ndir cuentas no es explicar por qué no salió: es responder con evidencia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ndir cuentas no es explicar por qué no salió: es responder con evidencia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ndir cuentas no es explicar por qué no salió: es responder con evidencia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vela que el informe se redacta para justificarse y no para rendir cuentas: oculta el rezago con lenguaje eufemístico. La rendición correcta es reportar el 9 de 40 con la causa, y declarar el ajuste: acelerar, reformular la meta o reasignar el presupuesto, explicánd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es la rendición profesional: número honesto, causa, y una de las tres acciones de ajuste explícitas. La 1 confunde rendir cuentas con relaciones públicas y agrava el rezago al esconderlo. La 3 cree que la honestidad es cuestión de adjetivos; el problema no era «alentadores», era no decir 9 de 40. La 4 repite el vicio de cambiar de indicador cuando uno se pone rojo. Un rojo mantenido tres trimestres sin decisión es la prueba de que el seguimiento y la rendición están desconec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ndir cuentas es reportar el resultado real —incluido el rezago— con su causa y la decisión de ajuste que toma el gobierno. El eufemismo protege la imagen del programa a costa de la confianza, que es el activo que la rendición existe para cui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pan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desgaste grande no es ajustar el rumbo, es que te lo descubran. Reformular con datos («los tiempos reales de licitación exigen mover la meta a 28 escuelas y explicaré por qué») te devuelve credibilidad: muestras que gobiernas con evidencia y no con terquedad. Lo letal es el camino opuesto: mantener el número inflado hasta el informe final, cuando ya nadie puede creer nada. La rigidez ante los hechos no es firmeza; es negligencia de la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formular una meta con evidencia a tiempo es ejercicio responsable de gobierno; lo que erosiona la credibilidad es sostener públicamente una promesa que los datos ya desmienten y ser descubiert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3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informe redactado en lenguaje contable de partidas y porcentajes de ejecución comunica mejor el resultado a la ciudadan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confunde rigor con comprensibilidad. El dato de «ejercité el 96%» no dice qué cambió. La 1 da la señal discriminatoria, la 3 las salidas del rojo y la 4 la condición de auditabilidad. La regla editorial: si tu número puede leerse sin saber qué pasó en la calle, hay que traducirlo a resultados antes de public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ablar de ejecución presupuestaria describe el insumo, no el resultado; la ciudadanía entiende el avance traducido a cambios concretos en su vida, no a porcentajes de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el objetivo más incómodo de tu plan (el que sospechas que irá en rojo). Redacta el párrafo de rendición de cuentas de fin de año para ese objetivo: reporta el número real, explica la causa sin culpar al contexto en abstracto, y declara cuál de los tres ajustes tomarás (acelerar, reformular o retirar). Cierra indicando dónde podrá la ciudadanía verificar el dato. Si te resulta imposible escribirlo sin eufemismos, acabas de encontrar exactamente lo que hay que gober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3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rendición de cuentas y cierre del cic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3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rendición de cuentas y cierre del ciclo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5549" r:id="rId1"/>
    <p:sldLayoutId id="2481845550" r:id="rId2"/>
    <p:sldLayoutId id="2481845551" r:id="rId3"/>
    <p:sldLayoutId id="248184555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ba28db4dad4c9ee8b8f4c8649c68cec88c247724f5a01671.jpg"/>
  <Relationship Id="rId3" Type="http://schemas.openxmlformats.org/officeDocument/2006/relationships/hyperlink" Target="https://politica.lumbre.lat/object/tg-pan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ba28db4dad4c9ee8b8f4c8649c68cec88c247724f5a01672.jpg"/>
  <Relationship Id="rId3" Type="http://schemas.openxmlformats.org/officeDocument/2006/relationships/hyperlink" Target="https://politica.lumbre.lat/object/tg-pan-r03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3-oa02" TargetMode="External"/>
  <Relationship Id="rId3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jus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reg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mb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pan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pan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el seguimiento en rendición de cuentas útil: reportar el avance con honestidad —incluido el que falló—, traducir las alertas rojas en decisiones de ajuste, y devolver a ciudadanía y financiadores la evidencia de qué pasó y qué se aprendió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ndición de cuentas no es un trámite anual: es la mitad del ciclo que cierra el plan. Esta lección distingue rendir cuentas (responder con evidencia) de justificarse (explicar por qué no salió), y enseña a reportar lo que falló sin inflarlo. Se trabaja cuándo un rojo obliga a reformular una meta, el informe entendible para quien no conoce el presupuesto, y el cierre honesto que deja a la ciudadanía verificar. Un plan sin rendición pierde confianza; una rendición sin datos, credibi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ndición de cuentas · comunicación de resultados · ajuste de rumbo · transparencia · confianz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i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ándo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?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cad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an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im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opiez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opiez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r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ícit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l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an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dmi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just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r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is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ien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jerciz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6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00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ten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osio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reguntas que un informe de cuentas debe responder sin que nadie las p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m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tiv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z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ti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m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d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cuentas no es explicar por qué no salió: es responder con evidencia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me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l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l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a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i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ndir cuentas no es explicar por qué no salió: es responder con evid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dicador lleva tres informes trimestrales en rojo: la meta de «rehabilitar 40 escuelas» va en 9. El equipo propone el texto del siguiente informe: «Avanzamos de forma sostenida en el programa de mejora de infraestructura escolar, con resultados alentadores en las zonas atendidas». ¿Qué revela esta redacción y cuál sería la rendición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vela buena comunicación política: conviene proteger la imagen del programa enfatizando lo positivo. La rendición correcta es mantener el tono y agregar fotos de las 9 escuel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ela que el informe se redacta para justificarse y no para rendir cuentas: oculta el rezago con lenguaje eufemístico. La rendición correcta es reportar el 9 de 40 con la causa, y declarar el ajuste: acelerar, reformular la meta o reasignar el presupuesto, explicándo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vela un problema menor: basta con cambiar la palabra «alentadores» por «limitados» para que el informe ya sea hon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vela que el indicador está mal elegido; lo correcto es reemplazarlo por uno que sí vaya en verde y reportarl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rojo a la decisión: el circuito de la rend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rojo admite tres salidas legítimas; la inercia no es una de el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a meta incumplida se decide acelerar, reformular o retirar. Insistir sin cambiar nada es la única opción que destruye la credibil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190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76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dir y justificar: misma escena, intención opues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38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ñal que los distingue es simple: un informe que dice qué falló rinde cuentas; uno que solo enumera logros se justific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ndir cuentas no es explicar por qué no salió: es responder con evid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r a mitad del mandato que una meta original era irreal y fijar una nueva es una confesión de fracaso que un gobierno debe evitar para no erosionar su credibi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rendición de cuentas y ajuste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señal que distingue rendir cuentas de justificarse es si el informe declara lo que falló o solo lo que salió b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informe redactado en lenguaje contable de partidas y porcentajes de ejecución comunica mejor el resultado a la ciudadan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te un indicador rojo persistente, las salidas legítimas son acelerar, reformular la meta o retirarla; la inercia no lo 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rendición creíble entrega la fuente de los datos para que un tercero pueda verificar el resulta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el objetivo más incómodo de tu plan (el que sospechas que irá en rojo). Redacta el párrafo de rendición de cuentas de fin de año para ese objetivo: reporta el número real, explica la causa sin culpar al contexto en abstracto, y declara cuál de los tres ajustes tomarás (acelerar, reformular o retirar). Cierra indicando dónde podrá la ciudadanía verificar el dato. Si te resulta imposible escribirlo sin eufemismos, acabas de encontrar exactamente lo que hay que gobern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críbelo asumiendo que lo leerá primero tu opositor más duro: si no puedes, todavía te estás justifica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rendición de cuentas y cierre del cic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ierras el círculo del plan: conviertes el seguimiento en una rendición honesta y una decisión de ajuste. Has completado la tanda de Plan de gobierno (r01 a r03): visión, objetivos, líneas, calendario, tablero y cuentas. El plan dejó de ser un documento y es un sistema que se gobier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rendición de cuentas y cierre del cic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rendir cuentas no es justificarse; un rojo sin decisión es la prueba de que el plan no se gobierna. Reporta el número, explica la causa, elige el ajuste y entrega la fuent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veg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te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3-oa02"/>
              </a:rPr>
              <a:t><![CDATA[Rendición de cuentas y ajuste: reportar el avance real, corregir el rumbo y cerrar el cic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pe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bin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bin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2026-10-24T08:07:56Z</dcterms:created>
  <dcterms:modified xsi:type="dcterms:W3CDTF">2026-10-24T08:07:56Z</dcterms:modified>
  <dc:title>Rendición de cuentas y ajuste: reportar el avance real, corregir el rumbo y cerrar el ciclo</dc:title>
  <dc:description>Presentación editable del OA «Rendición de cuentas y ajuste: reportar el avance real, corregir el rumbo y cerrar el ciclo». Enlace: https://politica.lumbre.lat/object/tg-pan-r03-oa02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